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5"/>
  </p:notesMasterIdLst>
  <p:handoutMasterIdLst>
    <p:handoutMasterId r:id="rId16"/>
  </p:handoutMasterIdLst>
  <p:sldIdLst>
    <p:sldId id="256" r:id="rId2"/>
    <p:sldId id="257" r:id="rId3"/>
    <p:sldId id="258" r:id="rId4"/>
    <p:sldId id="259" r:id="rId5"/>
    <p:sldId id="260" r:id="rId6"/>
    <p:sldId id="261" r:id="rId7"/>
    <p:sldId id="262" r:id="rId8"/>
    <p:sldId id="263" r:id="rId9"/>
    <p:sldId id="268" r:id="rId10"/>
    <p:sldId id="264" r:id="rId11"/>
    <p:sldId id="265" r:id="rId12"/>
    <p:sldId id="266" r:id="rId13"/>
    <p:sldId id="267" r:id="rId14"/>
  </p:sldIdLst>
  <p:sldSz cx="10080625" cy="7559675"/>
  <p:notesSz cx="7559675" cy="10691813"/>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98" d="100"/>
          <a:sy n="98" d="100"/>
        </p:scale>
        <p:origin x="-1686" y="-108"/>
      </p:cViewPr>
      <p:guideLst>
        <p:guide orient="horz" pos="2381"/>
        <p:guide pos="3175"/>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handoutMaster" Target="handoutMasters/handout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Segnaposto intestazione 1"/>
          <p:cNvSpPr txBox="1">
            <a:spLocks noGrp="1"/>
          </p:cNvSpPr>
          <p:nvPr>
            <p:ph type="hdr" sz="quarter"/>
          </p:nvPr>
        </p:nvSpPr>
        <p:spPr>
          <a:xfrm>
            <a:off x="0" y="0"/>
            <a:ext cx="3280680" cy="534240"/>
          </a:xfrm>
          <a:prstGeom prst="rect">
            <a:avLst/>
          </a:prstGeom>
          <a:noFill/>
          <a:ln>
            <a:noFill/>
          </a:ln>
        </p:spPr>
        <p:txBody>
          <a:bodyPr vert="horz" wrap="none" lIns="90000" tIns="45000" rIns="90000" bIns="45000" anchorCtr="0" compatLnSpc="0"/>
          <a:lstStyle/>
          <a:p>
            <a:pPr marL="0" marR="0" lvl="0" indent="0" rtl="0" hangingPunct="0">
              <a:lnSpc>
                <a:spcPct val="100000"/>
              </a:lnSpc>
              <a:spcBef>
                <a:spcPts val="0"/>
              </a:spcBef>
              <a:spcAft>
                <a:spcPts val="0"/>
              </a:spcAft>
              <a:buNone/>
              <a:tabLst/>
              <a:defRPr sz="1400"/>
            </a:pPr>
            <a:endParaRPr lang="it-IT" sz="1400" b="0" i="0" u="none" strike="noStrike" kern="1200">
              <a:ln>
                <a:noFill/>
              </a:ln>
              <a:latin typeface="Arial" pitchFamily="18"/>
              <a:ea typeface="Microsoft YaHei" pitchFamily="2"/>
              <a:cs typeface="Mangal" pitchFamily="2"/>
            </a:endParaRPr>
          </a:p>
        </p:txBody>
      </p:sp>
      <p:sp>
        <p:nvSpPr>
          <p:cNvPr id="3" name="Segnaposto data 2"/>
          <p:cNvSpPr txBox="1">
            <a:spLocks noGrp="1"/>
          </p:cNvSpPr>
          <p:nvPr>
            <p:ph type="dt" sz="quarter" idx="1"/>
          </p:nvPr>
        </p:nvSpPr>
        <p:spPr>
          <a:xfrm>
            <a:off x="4278960" y="0"/>
            <a:ext cx="3280680" cy="534240"/>
          </a:xfrm>
          <a:prstGeom prst="rect">
            <a:avLst/>
          </a:prstGeom>
          <a:noFill/>
          <a:ln>
            <a:noFill/>
          </a:ln>
        </p:spPr>
        <p:txBody>
          <a:bodyPr vert="horz" wrap="none" lIns="90000" tIns="45000" rIns="90000" bIns="45000" anchorCtr="0" compatLnSpc="0"/>
          <a:lstStyle/>
          <a:p>
            <a:pPr marL="0" marR="0" lvl="0" indent="0" algn="r" rtl="0" hangingPunct="0">
              <a:lnSpc>
                <a:spcPct val="100000"/>
              </a:lnSpc>
              <a:spcBef>
                <a:spcPts val="0"/>
              </a:spcBef>
              <a:spcAft>
                <a:spcPts val="0"/>
              </a:spcAft>
              <a:buNone/>
              <a:tabLst/>
              <a:defRPr sz="1400"/>
            </a:pPr>
            <a:endParaRPr lang="it-IT" sz="1400" b="0" i="0" u="none" strike="noStrike" kern="1200">
              <a:ln>
                <a:noFill/>
              </a:ln>
              <a:latin typeface="Arial" pitchFamily="18"/>
              <a:ea typeface="Microsoft YaHei" pitchFamily="2"/>
              <a:cs typeface="Mangal" pitchFamily="2"/>
            </a:endParaRPr>
          </a:p>
        </p:txBody>
      </p:sp>
      <p:sp>
        <p:nvSpPr>
          <p:cNvPr id="4" name="Segnaposto piè di pagina 3"/>
          <p:cNvSpPr txBox="1">
            <a:spLocks noGrp="1"/>
          </p:cNvSpPr>
          <p:nvPr>
            <p:ph type="ftr" sz="quarter" idx="2"/>
          </p:nvPr>
        </p:nvSpPr>
        <p:spPr>
          <a:xfrm>
            <a:off x="0" y="10157400"/>
            <a:ext cx="3280680" cy="534240"/>
          </a:xfrm>
          <a:prstGeom prst="rect">
            <a:avLst/>
          </a:prstGeom>
          <a:noFill/>
          <a:ln>
            <a:noFill/>
          </a:ln>
        </p:spPr>
        <p:txBody>
          <a:bodyPr vert="horz" wrap="none" lIns="90000" tIns="45000" rIns="90000" bIns="45000" anchor="b" anchorCtr="0" compatLnSpc="0"/>
          <a:lstStyle/>
          <a:p>
            <a:pPr marL="0" marR="0" lvl="0" indent="0" rtl="0" hangingPunct="0">
              <a:lnSpc>
                <a:spcPct val="100000"/>
              </a:lnSpc>
              <a:spcBef>
                <a:spcPts val="0"/>
              </a:spcBef>
              <a:spcAft>
                <a:spcPts val="0"/>
              </a:spcAft>
              <a:buNone/>
              <a:tabLst/>
              <a:defRPr sz="1400"/>
            </a:pPr>
            <a:endParaRPr lang="it-IT" sz="1400" b="0" i="0" u="none" strike="noStrike" kern="1200">
              <a:ln>
                <a:noFill/>
              </a:ln>
              <a:latin typeface="Arial" pitchFamily="18"/>
              <a:ea typeface="Microsoft YaHei" pitchFamily="2"/>
              <a:cs typeface="Mangal" pitchFamily="2"/>
            </a:endParaRPr>
          </a:p>
        </p:txBody>
      </p:sp>
      <p:sp>
        <p:nvSpPr>
          <p:cNvPr id="5" name="Segnaposto numero diapositiva 4"/>
          <p:cNvSpPr txBox="1">
            <a:spLocks noGrp="1"/>
          </p:cNvSpPr>
          <p:nvPr>
            <p:ph type="sldNum" sz="quarter" idx="3"/>
          </p:nvPr>
        </p:nvSpPr>
        <p:spPr>
          <a:xfrm>
            <a:off x="4278960" y="10157400"/>
            <a:ext cx="3280680" cy="534240"/>
          </a:xfrm>
          <a:prstGeom prst="rect">
            <a:avLst/>
          </a:prstGeom>
          <a:noFill/>
          <a:ln>
            <a:noFill/>
          </a:ln>
        </p:spPr>
        <p:txBody>
          <a:bodyPr vert="horz" wrap="none" lIns="90000" tIns="45000" rIns="90000" bIns="45000" anchor="b" anchorCtr="0" compatLnSpc="0"/>
          <a:lstStyle/>
          <a:p>
            <a:pPr marL="0" marR="0" lvl="0" indent="0" algn="r" rtl="0" hangingPunct="0">
              <a:lnSpc>
                <a:spcPct val="100000"/>
              </a:lnSpc>
              <a:spcBef>
                <a:spcPts val="0"/>
              </a:spcBef>
              <a:spcAft>
                <a:spcPts val="0"/>
              </a:spcAft>
              <a:buNone/>
              <a:tabLst/>
              <a:defRPr sz="1400"/>
            </a:pPr>
            <a:fld id="{3382F60D-8556-401E-813C-3241A4746D7B}" type="slidenum">
              <a:t>‹N›</a:t>
            </a:fld>
            <a:endParaRPr lang="it-IT" sz="1400" b="0" i="0" u="none" strike="noStrike" kern="1200">
              <a:ln>
                <a:noFill/>
              </a:ln>
              <a:latin typeface="Arial" pitchFamily="18"/>
              <a:ea typeface="Microsoft YaHei" pitchFamily="2"/>
              <a:cs typeface="Mangal" pitchFamily="2"/>
            </a:endParaRPr>
          </a:p>
        </p:txBody>
      </p:sp>
    </p:spTree>
    <p:extLst>
      <p:ext uri="{BB962C8B-B14F-4D97-AF65-F5344CB8AC3E}">
        <p14:creationId xmlns:p14="http://schemas.microsoft.com/office/powerpoint/2010/main" val="15154237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idx="2"/>
          </p:nvPr>
        </p:nvSpPr>
        <p:spPr>
          <a:xfrm>
            <a:off x="1107000" y="812520"/>
            <a:ext cx="5345280" cy="4008959"/>
          </a:xfrm>
          <a:prstGeom prst="rect">
            <a:avLst/>
          </a:prstGeom>
          <a:noFill/>
          <a:ln>
            <a:noFill/>
            <a:prstDash val="solid"/>
          </a:ln>
        </p:spPr>
      </p:sp>
      <p:sp>
        <p:nvSpPr>
          <p:cNvPr id="3" name="Segnaposto note 2"/>
          <p:cNvSpPr txBox="1">
            <a:spLocks noGrp="1"/>
          </p:cNvSpPr>
          <p:nvPr>
            <p:ph type="body" sz="quarter" idx="3"/>
          </p:nvPr>
        </p:nvSpPr>
        <p:spPr>
          <a:xfrm>
            <a:off x="756000" y="5078520"/>
            <a:ext cx="6047640" cy="4811040"/>
          </a:xfrm>
          <a:prstGeom prst="rect">
            <a:avLst/>
          </a:prstGeom>
          <a:noFill/>
          <a:ln>
            <a:noFill/>
          </a:ln>
        </p:spPr>
        <p:txBody>
          <a:bodyPr lIns="0" tIns="0" rIns="0" bIns="0"/>
          <a:lstStyle/>
          <a:p>
            <a:endParaRPr lang="it-IT"/>
          </a:p>
        </p:txBody>
      </p:sp>
      <p:sp>
        <p:nvSpPr>
          <p:cNvPr id="4" name="Segnaposto intestazione 3"/>
          <p:cNvSpPr txBox="1">
            <a:spLocks noGrp="1"/>
          </p:cNvSpPr>
          <p:nvPr>
            <p:ph type="hdr" sz="quarter"/>
          </p:nvPr>
        </p:nvSpPr>
        <p:spPr>
          <a:xfrm>
            <a:off x="0" y="0"/>
            <a:ext cx="3280680" cy="534240"/>
          </a:xfrm>
          <a:prstGeom prst="rect">
            <a:avLst/>
          </a:prstGeom>
          <a:noFill/>
          <a:ln>
            <a:noFill/>
          </a:ln>
        </p:spPr>
        <p:txBody>
          <a:bodyPr lIns="0" tIns="0" rIns="0" bIns="0" anchorCtr="0"/>
          <a:lstStyle>
            <a:lvl1pPr lvl="0" rtl="0" hangingPunct="0">
              <a:buNone/>
              <a:tabLst/>
              <a:defRPr lang="it-IT" sz="1400" kern="1200">
                <a:latin typeface="Times New Roman" pitchFamily="18"/>
                <a:ea typeface="Lucida Sans Unicode" pitchFamily="2"/>
                <a:cs typeface="Tahoma" pitchFamily="2"/>
              </a:defRPr>
            </a:lvl1pPr>
          </a:lstStyle>
          <a:p>
            <a:pPr lvl="0"/>
            <a:endParaRPr lang="it-IT"/>
          </a:p>
        </p:txBody>
      </p:sp>
      <p:sp>
        <p:nvSpPr>
          <p:cNvPr id="5" name="Segnaposto data 4"/>
          <p:cNvSpPr txBox="1">
            <a:spLocks noGrp="1"/>
          </p:cNvSpPr>
          <p:nvPr>
            <p:ph type="dt" idx="1"/>
          </p:nvPr>
        </p:nvSpPr>
        <p:spPr>
          <a:xfrm>
            <a:off x="4278960" y="0"/>
            <a:ext cx="3280680" cy="534240"/>
          </a:xfrm>
          <a:prstGeom prst="rect">
            <a:avLst/>
          </a:prstGeom>
          <a:noFill/>
          <a:ln>
            <a:noFill/>
          </a:ln>
        </p:spPr>
        <p:txBody>
          <a:bodyPr lIns="0" tIns="0" rIns="0" bIns="0" anchorCtr="0"/>
          <a:lstStyle>
            <a:lvl1pPr lvl="0" algn="r" rtl="0" hangingPunct="0">
              <a:buNone/>
              <a:tabLst/>
              <a:defRPr lang="it-IT" sz="1400" kern="1200">
                <a:latin typeface="Times New Roman" pitchFamily="18"/>
                <a:ea typeface="Lucida Sans Unicode" pitchFamily="2"/>
                <a:cs typeface="Tahoma" pitchFamily="2"/>
              </a:defRPr>
            </a:lvl1pPr>
          </a:lstStyle>
          <a:p>
            <a:pPr lvl="0"/>
            <a:endParaRPr lang="it-IT"/>
          </a:p>
        </p:txBody>
      </p:sp>
      <p:sp>
        <p:nvSpPr>
          <p:cNvPr id="6" name="Segnaposto piè di pagina 5"/>
          <p:cNvSpPr txBox="1">
            <a:spLocks noGrp="1"/>
          </p:cNvSpPr>
          <p:nvPr>
            <p:ph type="ftr" sz="quarter" idx="4"/>
          </p:nvPr>
        </p:nvSpPr>
        <p:spPr>
          <a:xfrm>
            <a:off x="0" y="10157400"/>
            <a:ext cx="3280680" cy="534240"/>
          </a:xfrm>
          <a:prstGeom prst="rect">
            <a:avLst/>
          </a:prstGeom>
          <a:noFill/>
          <a:ln>
            <a:noFill/>
          </a:ln>
        </p:spPr>
        <p:txBody>
          <a:bodyPr lIns="0" tIns="0" rIns="0" bIns="0" anchor="b" anchorCtr="0"/>
          <a:lstStyle>
            <a:lvl1pPr lvl="0" rtl="0" hangingPunct="0">
              <a:buNone/>
              <a:tabLst/>
              <a:defRPr lang="it-IT" sz="1400" kern="1200">
                <a:latin typeface="Times New Roman" pitchFamily="18"/>
                <a:ea typeface="Lucida Sans Unicode" pitchFamily="2"/>
                <a:cs typeface="Tahoma" pitchFamily="2"/>
              </a:defRPr>
            </a:lvl1pPr>
          </a:lstStyle>
          <a:p>
            <a:pPr lvl="0"/>
            <a:endParaRPr lang="it-IT"/>
          </a:p>
        </p:txBody>
      </p:sp>
      <p:sp>
        <p:nvSpPr>
          <p:cNvPr id="7" name="Segnaposto numero diapositiva 6"/>
          <p:cNvSpPr txBox="1">
            <a:spLocks noGrp="1"/>
          </p:cNvSpPr>
          <p:nvPr>
            <p:ph type="sldNum" sz="quarter" idx="5"/>
          </p:nvPr>
        </p:nvSpPr>
        <p:spPr>
          <a:xfrm>
            <a:off x="4278960" y="10157400"/>
            <a:ext cx="3280680" cy="534240"/>
          </a:xfrm>
          <a:prstGeom prst="rect">
            <a:avLst/>
          </a:prstGeom>
          <a:noFill/>
          <a:ln>
            <a:noFill/>
          </a:ln>
        </p:spPr>
        <p:txBody>
          <a:bodyPr lIns="0" tIns="0" rIns="0" bIns="0" anchor="b" anchorCtr="0"/>
          <a:lstStyle>
            <a:lvl1pPr lvl="0" algn="r" rtl="0" hangingPunct="0">
              <a:buNone/>
              <a:tabLst/>
              <a:defRPr lang="it-IT" sz="1400" kern="1200">
                <a:latin typeface="Times New Roman" pitchFamily="18"/>
                <a:ea typeface="Lucida Sans Unicode" pitchFamily="2"/>
                <a:cs typeface="Tahoma" pitchFamily="2"/>
              </a:defRPr>
            </a:lvl1pPr>
          </a:lstStyle>
          <a:p>
            <a:pPr lvl="0"/>
            <a:fld id="{D8E96AE3-33A9-434C-8E6F-729AF442C437}" type="slidenum">
              <a:t>‹N›</a:t>
            </a:fld>
            <a:endParaRPr lang="it-IT"/>
          </a:p>
        </p:txBody>
      </p:sp>
    </p:spTree>
    <p:extLst>
      <p:ext uri="{BB962C8B-B14F-4D97-AF65-F5344CB8AC3E}">
        <p14:creationId xmlns:p14="http://schemas.microsoft.com/office/powerpoint/2010/main" val="522550671"/>
      </p:ext>
    </p:extLst>
  </p:cSld>
  <p:clrMap bg1="lt1" tx1="dk1" bg2="lt2" tx2="dk2" accent1="accent1" accent2="accent2" accent3="accent3" accent4="accent4" accent5="accent5" accent6="accent6" hlink="hlink" folHlink="folHlink"/>
  <p:notesStyle>
    <a:lvl1pPr marL="216000" marR="0" indent="-216000" rtl="0" hangingPunct="0">
      <a:tabLst/>
      <a:defRPr lang="it-IT" sz="2000" b="0" i="0" u="none" strike="noStrike" kern="1200">
        <a:ln>
          <a:noFill/>
        </a:ln>
        <a:latin typeface="Arial" pitchFamily="18"/>
        <a:ea typeface="Microsoft YaHei" pitchFamily="2"/>
        <a:cs typeface="Mangal" pitchFamily="2"/>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Segnaposto note 2"/>
          <p:cNvSpPr txBox="1">
            <a:spLocks noGrp="1"/>
          </p:cNvSpPr>
          <p:nvPr>
            <p:ph type="body" sz="quarter" idx="1"/>
          </p:nvPr>
        </p:nvSpPr>
        <p:spPr/>
        <p:txBody>
          <a:bodyPr>
            <a:spAutoFit/>
          </a:bodyPr>
          <a:lstStyle/>
          <a:p>
            <a:endParaRPr lang="it-IT"/>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Segnaposto note 2"/>
          <p:cNvSpPr txBox="1">
            <a:spLocks noGrp="1"/>
          </p:cNvSpPr>
          <p:nvPr>
            <p:ph type="body" sz="quarter" idx="1"/>
          </p:nvPr>
        </p:nvSpPr>
        <p:spPr/>
        <p:txBody>
          <a:bodyPr>
            <a:spAutoFit/>
          </a:bodyPr>
          <a:lstStyle/>
          <a:p>
            <a:endParaRPr lang="it-IT"/>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Segnaposto note 2"/>
          <p:cNvSpPr txBox="1">
            <a:spLocks noGrp="1"/>
          </p:cNvSpPr>
          <p:nvPr>
            <p:ph type="body" sz="quarter" idx="1"/>
          </p:nvPr>
        </p:nvSpPr>
        <p:spPr/>
        <p:txBody>
          <a:bodyPr>
            <a:spAutoFit/>
          </a:bodyPr>
          <a:lstStyle/>
          <a:p>
            <a:endParaRPr lang="it-IT"/>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Segnaposto note 2"/>
          <p:cNvSpPr txBox="1">
            <a:spLocks noGrp="1"/>
          </p:cNvSpPr>
          <p:nvPr>
            <p:ph type="body" sz="quarter" idx="1"/>
          </p:nvPr>
        </p:nvSpPr>
        <p:spPr/>
        <p:txBody>
          <a:bodyPr/>
          <a:lstStyle/>
          <a:p>
            <a:endParaRPr lang="it-IT"/>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Segnaposto note 2"/>
          <p:cNvSpPr txBox="1">
            <a:spLocks noGrp="1"/>
          </p:cNvSpPr>
          <p:nvPr>
            <p:ph type="body" sz="quarter" idx="1"/>
          </p:nvPr>
        </p:nvSpPr>
        <p:spPr/>
        <p:txBody>
          <a:bodyPr>
            <a:spAutoFit/>
          </a:bodyPr>
          <a:lstStyle/>
          <a:p>
            <a:endParaRPr lang="it-IT"/>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Segnaposto note 2"/>
          <p:cNvSpPr txBox="1">
            <a:spLocks noGrp="1"/>
          </p:cNvSpPr>
          <p:nvPr>
            <p:ph type="body" sz="quarter" idx="1"/>
          </p:nvPr>
        </p:nvSpPr>
        <p:spPr/>
        <p:txBody>
          <a:bodyPr>
            <a:spAutoFit/>
          </a:bodyPr>
          <a:lstStyle/>
          <a:p>
            <a:endParaRPr lang="it-IT"/>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Segnaposto note 2"/>
          <p:cNvSpPr txBox="1">
            <a:spLocks noGrp="1"/>
          </p:cNvSpPr>
          <p:nvPr>
            <p:ph type="body" sz="quarter" idx="1"/>
          </p:nvPr>
        </p:nvSpPr>
        <p:spPr/>
        <p:txBody>
          <a:bodyPr>
            <a:spAutoFit/>
          </a:bodyPr>
          <a:lstStyle/>
          <a:p>
            <a:endParaRPr lang="it-IT"/>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Segnaposto note 2"/>
          <p:cNvSpPr txBox="1">
            <a:spLocks noGrp="1"/>
          </p:cNvSpPr>
          <p:nvPr>
            <p:ph type="body" sz="quarter" idx="1"/>
          </p:nvPr>
        </p:nvSpPr>
        <p:spPr/>
        <p:txBody>
          <a:bodyPr>
            <a:spAutoFit/>
          </a:bodyPr>
          <a:lstStyle/>
          <a:p>
            <a:endParaRPr lang="it-IT"/>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Segnaposto note 2"/>
          <p:cNvSpPr txBox="1">
            <a:spLocks noGrp="1"/>
          </p:cNvSpPr>
          <p:nvPr>
            <p:ph type="body" sz="quarter" idx="1"/>
          </p:nvPr>
        </p:nvSpPr>
        <p:spPr/>
        <p:txBody>
          <a:bodyPr>
            <a:spAutoFit/>
          </a:bodyPr>
          <a:lstStyle/>
          <a:p>
            <a:endParaRPr lang="it-IT"/>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Segnaposto note 2"/>
          <p:cNvSpPr txBox="1">
            <a:spLocks noGrp="1"/>
          </p:cNvSpPr>
          <p:nvPr>
            <p:ph type="body" sz="quarter" idx="1"/>
          </p:nvPr>
        </p:nvSpPr>
        <p:spPr/>
        <p:txBody>
          <a:bodyPr>
            <a:spAutoFit/>
          </a:bodyPr>
          <a:lstStyle/>
          <a:p>
            <a:endParaRPr lang="it-IT"/>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Segnaposto note 2"/>
          <p:cNvSpPr txBox="1">
            <a:spLocks noGrp="1"/>
          </p:cNvSpPr>
          <p:nvPr>
            <p:ph type="body" sz="quarter" idx="1"/>
          </p:nvPr>
        </p:nvSpPr>
        <p:spPr/>
        <p:txBody>
          <a:bodyPr>
            <a:spAutoFit/>
          </a:bodyPr>
          <a:lstStyle/>
          <a:p>
            <a:endParaRPr lang="it-IT"/>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Segnaposto note 2"/>
          <p:cNvSpPr txBox="1">
            <a:spLocks noGrp="1"/>
          </p:cNvSpPr>
          <p:nvPr>
            <p:ph type="body" sz="quarter" idx="1"/>
          </p:nvPr>
        </p:nvSpPr>
        <p:spPr/>
        <p:txBody>
          <a:bodyPr>
            <a:spAutoFit/>
          </a:bodyPr>
          <a:lstStyle/>
          <a:p>
            <a:endParaRPr lang="it-IT"/>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755650" y="2347913"/>
            <a:ext cx="8569325" cy="1620837"/>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512888" y="4283075"/>
            <a:ext cx="7056437" cy="1931988"/>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p>
            <a:pPr lvl="0"/>
            <a:endParaRPr lang="it-IT"/>
          </a:p>
        </p:txBody>
      </p:sp>
      <p:sp>
        <p:nvSpPr>
          <p:cNvPr id="5" name="Segnaposto piè di pagina 4"/>
          <p:cNvSpPr>
            <a:spLocks noGrp="1"/>
          </p:cNvSpPr>
          <p:nvPr>
            <p:ph type="ftr" sz="quarter" idx="11"/>
          </p:nvPr>
        </p:nvSpPr>
        <p:spPr/>
        <p:txBody>
          <a:bodyPr/>
          <a:lstStyle/>
          <a:p>
            <a:pPr lvl="0"/>
            <a:endParaRPr lang="it-IT"/>
          </a:p>
        </p:txBody>
      </p:sp>
      <p:sp>
        <p:nvSpPr>
          <p:cNvPr id="6" name="Segnaposto numero diapositiva 5"/>
          <p:cNvSpPr>
            <a:spLocks noGrp="1"/>
          </p:cNvSpPr>
          <p:nvPr>
            <p:ph type="sldNum" sz="quarter" idx="12"/>
          </p:nvPr>
        </p:nvSpPr>
        <p:spPr/>
        <p:txBody>
          <a:bodyPr/>
          <a:lstStyle/>
          <a:p>
            <a:pPr lvl="0"/>
            <a:fld id="{53B5B556-7DAC-4256-9B43-0A82C7F8EE60}" type="slidenum">
              <a:t>‹N›</a:t>
            </a:fld>
            <a:endParaRPr lang="it-IT"/>
          </a:p>
        </p:txBody>
      </p:sp>
    </p:spTree>
    <p:extLst>
      <p:ext uri="{BB962C8B-B14F-4D97-AF65-F5344CB8AC3E}">
        <p14:creationId xmlns:p14="http://schemas.microsoft.com/office/powerpoint/2010/main" val="3382791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pPr lvl="0"/>
            <a:endParaRPr lang="it-IT"/>
          </a:p>
        </p:txBody>
      </p:sp>
      <p:sp>
        <p:nvSpPr>
          <p:cNvPr id="5" name="Segnaposto piè di pagina 4"/>
          <p:cNvSpPr>
            <a:spLocks noGrp="1"/>
          </p:cNvSpPr>
          <p:nvPr>
            <p:ph type="ftr" sz="quarter" idx="11"/>
          </p:nvPr>
        </p:nvSpPr>
        <p:spPr/>
        <p:txBody>
          <a:bodyPr/>
          <a:lstStyle/>
          <a:p>
            <a:pPr lvl="0"/>
            <a:endParaRPr lang="it-IT"/>
          </a:p>
        </p:txBody>
      </p:sp>
      <p:sp>
        <p:nvSpPr>
          <p:cNvPr id="6" name="Segnaposto numero diapositiva 5"/>
          <p:cNvSpPr>
            <a:spLocks noGrp="1"/>
          </p:cNvSpPr>
          <p:nvPr>
            <p:ph type="sldNum" sz="quarter" idx="12"/>
          </p:nvPr>
        </p:nvSpPr>
        <p:spPr/>
        <p:txBody>
          <a:bodyPr/>
          <a:lstStyle/>
          <a:p>
            <a:pPr lvl="0"/>
            <a:fld id="{BB9FF017-C860-408B-8EFB-E695FB154C76}" type="slidenum">
              <a:t>‹N›</a:t>
            </a:fld>
            <a:endParaRPr lang="it-IT"/>
          </a:p>
        </p:txBody>
      </p:sp>
    </p:spTree>
    <p:extLst>
      <p:ext uri="{BB962C8B-B14F-4D97-AF65-F5344CB8AC3E}">
        <p14:creationId xmlns:p14="http://schemas.microsoft.com/office/powerpoint/2010/main" val="13511537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7308850" y="301625"/>
            <a:ext cx="2266950" cy="6456363"/>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503238" y="301625"/>
            <a:ext cx="6653212" cy="6456363"/>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pPr lvl="0"/>
            <a:endParaRPr lang="it-IT"/>
          </a:p>
        </p:txBody>
      </p:sp>
      <p:sp>
        <p:nvSpPr>
          <p:cNvPr id="5" name="Segnaposto piè di pagina 4"/>
          <p:cNvSpPr>
            <a:spLocks noGrp="1"/>
          </p:cNvSpPr>
          <p:nvPr>
            <p:ph type="ftr" sz="quarter" idx="11"/>
          </p:nvPr>
        </p:nvSpPr>
        <p:spPr/>
        <p:txBody>
          <a:bodyPr/>
          <a:lstStyle/>
          <a:p>
            <a:pPr lvl="0"/>
            <a:endParaRPr lang="it-IT"/>
          </a:p>
        </p:txBody>
      </p:sp>
      <p:sp>
        <p:nvSpPr>
          <p:cNvPr id="6" name="Segnaposto numero diapositiva 5"/>
          <p:cNvSpPr>
            <a:spLocks noGrp="1"/>
          </p:cNvSpPr>
          <p:nvPr>
            <p:ph type="sldNum" sz="quarter" idx="12"/>
          </p:nvPr>
        </p:nvSpPr>
        <p:spPr/>
        <p:txBody>
          <a:bodyPr/>
          <a:lstStyle/>
          <a:p>
            <a:pPr lvl="0"/>
            <a:fld id="{C21F1063-5208-4AD4-8559-C23BA32401BB}" type="slidenum">
              <a:t>‹N›</a:t>
            </a:fld>
            <a:endParaRPr lang="it-IT"/>
          </a:p>
        </p:txBody>
      </p:sp>
    </p:spTree>
    <p:extLst>
      <p:ext uri="{BB962C8B-B14F-4D97-AF65-F5344CB8AC3E}">
        <p14:creationId xmlns:p14="http://schemas.microsoft.com/office/powerpoint/2010/main" val="24989900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pPr lvl="0"/>
            <a:endParaRPr lang="it-IT"/>
          </a:p>
        </p:txBody>
      </p:sp>
      <p:sp>
        <p:nvSpPr>
          <p:cNvPr id="5" name="Segnaposto piè di pagina 4"/>
          <p:cNvSpPr>
            <a:spLocks noGrp="1"/>
          </p:cNvSpPr>
          <p:nvPr>
            <p:ph type="ftr" sz="quarter" idx="11"/>
          </p:nvPr>
        </p:nvSpPr>
        <p:spPr/>
        <p:txBody>
          <a:bodyPr/>
          <a:lstStyle/>
          <a:p>
            <a:pPr lvl="0"/>
            <a:endParaRPr lang="it-IT"/>
          </a:p>
        </p:txBody>
      </p:sp>
      <p:sp>
        <p:nvSpPr>
          <p:cNvPr id="6" name="Segnaposto numero diapositiva 5"/>
          <p:cNvSpPr>
            <a:spLocks noGrp="1"/>
          </p:cNvSpPr>
          <p:nvPr>
            <p:ph type="sldNum" sz="quarter" idx="12"/>
          </p:nvPr>
        </p:nvSpPr>
        <p:spPr/>
        <p:txBody>
          <a:bodyPr/>
          <a:lstStyle/>
          <a:p>
            <a:pPr lvl="0"/>
            <a:fld id="{B1E66F05-C571-4E34-9B77-C0395E5D7328}" type="slidenum">
              <a:t>‹N›</a:t>
            </a:fld>
            <a:endParaRPr lang="it-IT"/>
          </a:p>
        </p:txBody>
      </p:sp>
    </p:spTree>
    <p:extLst>
      <p:ext uri="{BB962C8B-B14F-4D97-AF65-F5344CB8AC3E}">
        <p14:creationId xmlns:p14="http://schemas.microsoft.com/office/powerpoint/2010/main" val="22801432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96925" y="4857750"/>
            <a:ext cx="8567738" cy="15017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96925" y="3203575"/>
            <a:ext cx="8567738" cy="1654175"/>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p>
            <a:pPr lvl="0"/>
            <a:endParaRPr lang="it-IT"/>
          </a:p>
        </p:txBody>
      </p:sp>
      <p:sp>
        <p:nvSpPr>
          <p:cNvPr id="5" name="Segnaposto piè di pagina 4"/>
          <p:cNvSpPr>
            <a:spLocks noGrp="1"/>
          </p:cNvSpPr>
          <p:nvPr>
            <p:ph type="ftr" sz="quarter" idx="11"/>
          </p:nvPr>
        </p:nvSpPr>
        <p:spPr/>
        <p:txBody>
          <a:bodyPr/>
          <a:lstStyle/>
          <a:p>
            <a:pPr lvl="0"/>
            <a:endParaRPr lang="it-IT"/>
          </a:p>
        </p:txBody>
      </p:sp>
      <p:sp>
        <p:nvSpPr>
          <p:cNvPr id="6" name="Segnaposto numero diapositiva 5"/>
          <p:cNvSpPr>
            <a:spLocks noGrp="1"/>
          </p:cNvSpPr>
          <p:nvPr>
            <p:ph type="sldNum" sz="quarter" idx="12"/>
          </p:nvPr>
        </p:nvSpPr>
        <p:spPr/>
        <p:txBody>
          <a:bodyPr/>
          <a:lstStyle/>
          <a:p>
            <a:pPr lvl="0"/>
            <a:fld id="{C382CEB0-D676-452E-AF20-B26B5DC8EB33}" type="slidenum">
              <a:t>‹N›</a:t>
            </a:fld>
            <a:endParaRPr lang="it-IT"/>
          </a:p>
        </p:txBody>
      </p:sp>
    </p:spTree>
    <p:extLst>
      <p:ext uri="{BB962C8B-B14F-4D97-AF65-F5344CB8AC3E}">
        <p14:creationId xmlns:p14="http://schemas.microsoft.com/office/powerpoint/2010/main" val="32825653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503238" y="1768475"/>
            <a:ext cx="4459287" cy="49895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5114925" y="1768475"/>
            <a:ext cx="4460875" cy="49895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p>
            <a:pPr lvl="0"/>
            <a:endParaRPr lang="it-IT"/>
          </a:p>
        </p:txBody>
      </p:sp>
      <p:sp>
        <p:nvSpPr>
          <p:cNvPr id="6" name="Segnaposto piè di pagina 5"/>
          <p:cNvSpPr>
            <a:spLocks noGrp="1"/>
          </p:cNvSpPr>
          <p:nvPr>
            <p:ph type="ftr" sz="quarter" idx="11"/>
          </p:nvPr>
        </p:nvSpPr>
        <p:spPr/>
        <p:txBody>
          <a:bodyPr/>
          <a:lstStyle/>
          <a:p>
            <a:pPr lvl="0"/>
            <a:endParaRPr lang="it-IT"/>
          </a:p>
        </p:txBody>
      </p:sp>
      <p:sp>
        <p:nvSpPr>
          <p:cNvPr id="7" name="Segnaposto numero diapositiva 6"/>
          <p:cNvSpPr>
            <a:spLocks noGrp="1"/>
          </p:cNvSpPr>
          <p:nvPr>
            <p:ph type="sldNum" sz="quarter" idx="12"/>
          </p:nvPr>
        </p:nvSpPr>
        <p:spPr/>
        <p:txBody>
          <a:bodyPr/>
          <a:lstStyle/>
          <a:p>
            <a:pPr lvl="0"/>
            <a:fld id="{B57149A5-0254-4C67-BE8C-F239E5F4D9F8}" type="slidenum">
              <a:t>‹N›</a:t>
            </a:fld>
            <a:endParaRPr lang="it-IT"/>
          </a:p>
        </p:txBody>
      </p:sp>
    </p:spTree>
    <p:extLst>
      <p:ext uri="{BB962C8B-B14F-4D97-AF65-F5344CB8AC3E}">
        <p14:creationId xmlns:p14="http://schemas.microsoft.com/office/powerpoint/2010/main" val="15261692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504825" y="303213"/>
            <a:ext cx="9072563" cy="1258887"/>
          </a:xfrm>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504825" y="1692275"/>
            <a:ext cx="4452938" cy="7048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504825" y="2397125"/>
            <a:ext cx="4452938" cy="43561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5121275" y="1692275"/>
            <a:ext cx="4456113" cy="7048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5121275" y="2397125"/>
            <a:ext cx="4456113" cy="43561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p>
            <a:pPr lvl="0"/>
            <a:endParaRPr lang="it-IT"/>
          </a:p>
        </p:txBody>
      </p:sp>
      <p:sp>
        <p:nvSpPr>
          <p:cNvPr id="8" name="Segnaposto piè di pagina 7"/>
          <p:cNvSpPr>
            <a:spLocks noGrp="1"/>
          </p:cNvSpPr>
          <p:nvPr>
            <p:ph type="ftr" sz="quarter" idx="11"/>
          </p:nvPr>
        </p:nvSpPr>
        <p:spPr/>
        <p:txBody>
          <a:bodyPr/>
          <a:lstStyle/>
          <a:p>
            <a:pPr lvl="0"/>
            <a:endParaRPr lang="it-IT"/>
          </a:p>
        </p:txBody>
      </p:sp>
      <p:sp>
        <p:nvSpPr>
          <p:cNvPr id="9" name="Segnaposto numero diapositiva 8"/>
          <p:cNvSpPr>
            <a:spLocks noGrp="1"/>
          </p:cNvSpPr>
          <p:nvPr>
            <p:ph type="sldNum" sz="quarter" idx="12"/>
          </p:nvPr>
        </p:nvSpPr>
        <p:spPr/>
        <p:txBody>
          <a:bodyPr/>
          <a:lstStyle/>
          <a:p>
            <a:pPr lvl="0"/>
            <a:fld id="{B2ECFD96-CC73-45BC-B368-B01C91050FFE}" type="slidenum">
              <a:t>‹N›</a:t>
            </a:fld>
            <a:endParaRPr lang="it-IT"/>
          </a:p>
        </p:txBody>
      </p:sp>
    </p:spTree>
    <p:extLst>
      <p:ext uri="{BB962C8B-B14F-4D97-AF65-F5344CB8AC3E}">
        <p14:creationId xmlns:p14="http://schemas.microsoft.com/office/powerpoint/2010/main" val="16605960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p>
            <a:pPr lvl="0"/>
            <a:endParaRPr lang="it-IT"/>
          </a:p>
        </p:txBody>
      </p:sp>
      <p:sp>
        <p:nvSpPr>
          <p:cNvPr id="4" name="Segnaposto piè di pagina 3"/>
          <p:cNvSpPr>
            <a:spLocks noGrp="1"/>
          </p:cNvSpPr>
          <p:nvPr>
            <p:ph type="ftr" sz="quarter" idx="11"/>
          </p:nvPr>
        </p:nvSpPr>
        <p:spPr/>
        <p:txBody>
          <a:bodyPr/>
          <a:lstStyle/>
          <a:p>
            <a:pPr lvl="0"/>
            <a:endParaRPr lang="it-IT"/>
          </a:p>
        </p:txBody>
      </p:sp>
      <p:sp>
        <p:nvSpPr>
          <p:cNvPr id="5" name="Segnaposto numero diapositiva 4"/>
          <p:cNvSpPr>
            <a:spLocks noGrp="1"/>
          </p:cNvSpPr>
          <p:nvPr>
            <p:ph type="sldNum" sz="quarter" idx="12"/>
          </p:nvPr>
        </p:nvSpPr>
        <p:spPr/>
        <p:txBody>
          <a:bodyPr/>
          <a:lstStyle/>
          <a:p>
            <a:pPr lvl="0"/>
            <a:fld id="{61396E71-702E-4649-9220-706C8FB9C067}" type="slidenum">
              <a:t>‹N›</a:t>
            </a:fld>
            <a:endParaRPr lang="it-IT"/>
          </a:p>
        </p:txBody>
      </p:sp>
    </p:spTree>
    <p:extLst>
      <p:ext uri="{BB962C8B-B14F-4D97-AF65-F5344CB8AC3E}">
        <p14:creationId xmlns:p14="http://schemas.microsoft.com/office/powerpoint/2010/main" val="5989230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pPr lvl="0"/>
            <a:endParaRPr lang="it-IT"/>
          </a:p>
        </p:txBody>
      </p:sp>
      <p:sp>
        <p:nvSpPr>
          <p:cNvPr id="3" name="Segnaposto piè di pagina 2"/>
          <p:cNvSpPr>
            <a:spLocks noGrp="1"/>
          </p:cNvSpPr>
          <p:nvPr>
            <p:ph type="ftr" sz="quarter" idx="11"/>
          </p:nvPr>
        </p:nvSpPr>
        <p:spPr/>
        <p:txBody>
          <a:bodyPr/>
          <a:lstStyle/>
          <a:p>
            <a:pPr lvl="0"/>
            <a:endParaRPr lang="it-IT"/>
          </a:p>
        </p:txBody>
      </p:sp>
      <p:sp>
        <p:nvSpPr>
          <p:cNvPr id="4" name="Segnaposto numero diapositiva 3"/>
          <p:cNvSpPr>
            <a:spLocks noGrp="1"/>
          </p:cNvSpPr>
          <p:nvPr>
            <p:ph type="sldNum" sz="quarter" idx="12"/>
          </p:nvPr>
        </p:nvSpPr>
        <p:spPr/>
        <p:txBody>
          <a:bodyPr/>
          <a:lstStyle/>
          <a:p>
            <a:pPr lvl="0"/>
            <a:fld id="{E8388A28-9C9B-40E0-8206-15C529548490}" type="slidenum">
              <a:t>‹N›</a:t>
            </a:fld>
            <a:endParaRPr lang="it-IT"/>
          </a:p>
        </p:txBody>
      </p:sp>
    </p:spTree>
    <p:extLst>
      <p:ext uri="{BB962C8B-B14F-4D97-AF65-F5344CB8AC3E}">
        <p14:creationId xmlns:p14="http://schemas.microsoft.com/office/powerpoint/2010/main" val="36270130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504825" y="301625"/>
            <a:ext cx="3316288" cy="1279525"/>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941763" y="301625"/>
            <a:ext cx="5635625" cy="64516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504825" y="1581150"/>
            <a:ext cx="3316288" cy="51720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pPr lvl="0"/>
            <a:endParaRPr lang="it-IT"/>
          </a:p>
        </p:txBody>
      </p:sp>
      <p:sp>
        <p:nvSpPr>
          <p:cNvPr id="6" name="Segnaposto piè di pagina 5"/>
          <p:cNvSpPr>
            <a:spLocks noGrp="1"/>
          </p:cNvSpPr>
          <p:nvPr>
            <p:ph type="ftr" sz="quarter" idx="11"/>
          </p:nvPr>
        </p:nvSpPr>
        <p:spPr/>
        <p:txBody>
          <a:bodyPr/>
          <a:lstStyle/>
          <a:p>
            <a:pPr lvl="0"/>
            <a:endParaRPr lang="it-IT"/>
          </a:p>
        </p:txBody>
      </p:sp>
      <p:sp>
        <p:nvSpPr>
          <p:cNvPr id="7" name="Segnaposto numero diapositiva 6"/>
          <p:cNvSpPr>
            <a:spLocks noGrp="1"/>
          </p:cNvSpPr>
          <p:nvPr>
            <p:ph type="sldNum" sz="quarter" idx="12"/>
          </p:nvPr>
        </p:nvSpPr>
        <p:spPr/>
        <p:txBody>
          <a:bodyPr/>
          <a:lstStyle/>
          <a:p>
            <a:pPr lvl="0"/>
            <a:fld id="{433FEDE3-C79F-45C4-A2B5-36F8EC590C5B}" type="slidenum">
              <a:t>‹N›</a:t>
            </a:fld>
            <a:endParaRPr lang="it-IT"/>
          </a:p>
        </p:txBody>
      </p:sp>
    </p:spTree>
    <p:extLst>
      <p:ext uri="{BB962C8B-B14F-4D97-AF65-F5344CB8AC3E}">
        <p14:creationId xmlns:p14="http://schemas.microsoft.com/office/powerpoint/2010/main" val="41807844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976438" y="5291138"/>
            <a:ext cx="6048375" cy="625475"/>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976438" y="674688"/>
            <a:ext cx="6048375" cy="45370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976438" y="5916613"/>
            <a:ext cx="6048375" cy="88741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pPr lvl="0"/>
            <a:endParaRPr lang="it-IT"/>
          </a:p>
        </p:txBody>
      </p:sp>
      <p:sp>
        <p:nvSpPr>
          <p:cNvPr id="6" name="Segnaposto piè di pagina 5"/>
          <p:cNvSpPr>
            <a:spLocks noGrp="1"/>
          </p:cNvSpPr>
          <p:nvPr>
            <p:ph type="ftr" sz="quarter" idx="11"/>
          </p:nvPr>
        </p:nvSpPr>
        <p:spPr/>
        <p:txBody>
          <a:bodyPr/>
          <a:lstStyle/>
          <a:p>
            <a:pPr lvl="0"/>
            <a:endParaRPr lang="it-IT"/>
          </a:p>
        </p:txBody>
      </p:sp>
      <p:sp>
        <p:nvSpPr>
          <p:cNvPr id="7" name="Segnaposto numero diapositiva 6"/>
          <p:cNvSpPr>
            <a:spLocks noGrp="1"/>
          </p:cNvSpPr>
          <p:nvPr>
            <p:ph type="sldNum" sz="quarter" idx="12"/>
          </p:nvPr>
        </p:nvSpPr>
        <p:spPr/>
        <p:txBody>
          <a:bodyPr/>
          <a:lstStyle/>
          <a:p>
            <a:pPr lvl="0"/>
            <a:fld id="{BA2FE90D-314E-4899-868B-EAD2465BE545}" type="slidenum">
              <a:t>‹N›</a:t>
            </a:fld>
            <a:endParaRPr lang="it-IT"/>
          </a:p>
        </p:txBody>
      </p:sp>
    </p:spTree>
    <p:extLst>
      <p:ext uri="{BB962C8B-B14F-4D97-AF65-F5344CB8AC3E}">
        <p14:creationId xmlns:p14="http://schemas.microsoft.com/office/powerpoint/2010/main" val="37370825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13"/>
          <a:stretch>
            <a:fillRect/>
          </a:stretch>
        </a:blipFill>
        <a:effectLst/>
      </p:bgPr>
    </p:bg>
    <p:spTree>
      <p:nvGrpSpPr>
        <p:cNvPr id="1" name=""/>
        <p:cNvGrpSpPr/>
        <p:nvPr/>
      </p:nvGrpSpPr>
      <p:grpSpPr>
        <a:xfrm>
          <a:off x="0" y="0"/>
          <a:ext cx="0" cy="0"/>
          <a:chOff x="0" y="0"/>
          <a:chExt cx="0" cy="0"/>
        </a:xfrm>
      </p:grpSpPr>
      <p:sp>
        <p:nvSpPr>
          <p:cNvPr id="2" name="Segnaposto titolo 1"/>
          <p:cNvSpPr txBox="1">
            <a:spLocks noGrp="1"/>
          </p:cNvSpPr>
          <p:nvPr>
            <p:ph type="title"/>
          </p:nvPr>
        </p:nvSpPr>
        <p:spPr>
          <a:xfrm>
            <a:off x="503999" y="301320"/>
            <a:ext cx="9071640" cy="1262160"/>
          </a:xfrm>
          <a:prstGeom prst="rect">
            <a:avLst/>
          </a:prstGeom>
          <a:noFill/>
          <a:ln>
            <a:noFill/>
          </a:ln>
        </p:spPr>
        <p:txBody>
          <a:bodyPr lIns="0" tIns="0" rIns="0" bIns="0" anchor="ct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endParaRPr lang="it-IT"/>
          </a:p>
        </p:txBody>
      </p:sp>
      <p:sp>
        <p:nvSpPr>
          <p:cNvPr id="3" name="Segnaposto testo 2"/>
          <p:cNvSpPr txBox="1">
            <a:spLocks noGrp="1"/>
          </p:cNvSpPr>
          <p:nvPr>
            <p:ph type="body" idx="1"/>
          </p:nvPr>
        </p:nvSpPr>
        <p:spPr>
          <a:xfrm>
            <a:off x="503999" y="1769040"/>
            <a:ext cx="9071640" cy="4989240"/>
          </a:xfrm>
          <a:prstGeom prst="rect">
            <a:avLst/>
          </a:prstGeom>
          <a:noFill/>
          <a:ln>
            <a:noFill/>
          </a:ln>
        </p:spPr>
        <p:txBody>
          <a:bodyPr lIns="0" tIns="0" rIns="0" bIns="0"/>
          <a:lstStyle>
            <a:defPPr marL="432000" marR="0" lvl="0" indent="-324000">
              <a:spcBef>
                <a:spcPts val="0"/>
              </a:spcBef>
              <a:spcAft>
                <a:spcPts val="1414"/>
              </a:spcAft>
              <a:buSzPct val="45000"/>
              <a:buFont typeface="StarSymbol"/>
              <a:buNone/>
              <a:defRPr lang="it-IT" sz="3200" b="0" i="0" u="none" strike="noStrike" kern="1200">
                <a:ln>
                  <a:noFill/>
                </a:ln>
                <a:latin typeface="Arial" pitchFamily="18"/>
                <a:ea typeface="Microsoft YaHei" pitchFamily="2"/>
                <a:cs typeface="Mangal" pitchFamily="2"/>
              </a:defRPr>
            </a:defPPr>
            <a:lvl1pPr marL="432000" marR="0" lvl="0" indent="-324000">
              <a:spcBef>
                <a:spcPts val="0"/>
              </a:spcBef>
              <a:spcAft>
                <a:spcPts val="1414"/>
              </a:spcAft>
              <a:buSzPct val="45000"/>
              <a:buFont typeface="StarSymbol"/>
              <a:buChar char="●"/>
              <a:defRPr lang="it-IT" sz="3200" b="0" i="0" u="none" strike="noStrike" kern="1200">
                <a:ln>
                  <a:noFill/>
                </a:ln>
                <a:latin typeface="Arial" pitchFamily="18"/>
                <a:ea typeface="Microsoft YaHei" pitchFamily="2"/>
                <a:cs typeface="Mangal" pitchFamily="2"/>
              </a:defRPr>
            </a:lvl1pPr>
            <a:lvl2pPr marL="864000" marR="0" lvl="1" indent="-324000">
              <a:spcBef>
                <a:spcPts val="0"/>
              </a:spcBef>
              <a:spcAft>
                <a:spcPts val="1134"/>
              </a:spcAft>
              <a:buSzPct val="75000"/>
              <a:buFont typeface="StarSymbol"/>
              <a:buChar char="–"/>
              <a:defRPr lang="it-IT" sz="2800" b="0" i="0" u="none" strike="noStrike" kern="1200">
                <a:ln>
                  <a:noFill/>
                </a:ln>
                <a:latin typeface="Arial" pitchFamily="18"/>
                <a:ea typeface="Microsoft YaHei" pitchFamily="2"/>
                <a:cs typeface="Mangal" pitchFamily="2"/>
              </a:defRPr>
            </a:lvl2pPr>
            <a:lvl3pPr marL="1295999" marR="0" lvl="2" indent="-288000">
              <a:spcBef>
                <a:spcPts val="0"/>
              </a:spcBef>
              <a:spcAft>
                <a:spcPts val="850"/>
              </a:spcAft>
              <a:buSzPct val="45000"/>
              <a:buFont typeface="StarSymbol"/>
              <a:buChar char="●"/>
              <a:defRPr lang="it-IT" sz="2400" b="0" i="0" u="none" strike="noStrike" kern="1200">
                <a:ln>
                  <a:noFill/>
                </a:ln>
                <a:latin typeface="Arial" pitchFamily="18"/>
                <a:ea typeface="Microsoft YaHei" pitchFamily="2"/>
                <a:cs typeface="Mangal" pitchFamily="2"/>
              </a:defRPr>
            </a:lvl3pPr>
            <a:lvl4pPr marL="1728000" marR="0" lvl="3" indent="-216000">
              <a:spcBef>
                <a:spcPts val="0"/>
              </a:spcBef>
              <a:spcAft>
                <a:spcPts val="567"/>
              </a:spcAft>
              <a:buSzPct val="75000"/>
              <a:buFont typeface="StarSymbol"/>
              <a:buChar char="–"/>
              <a:defRPr lang="it-IT" sz="2000" b="0" i="0" u="none" strike="noStrike" kern="1200">
                <a:ln>
                  <a:noFill/>
                </a:ln>
                <a:latin typeface="Arial" pitchFamily="18"/>
                <a:ea typeface="Microsoft YaHei" pitchFamily="2"/>
                <a:cs typeface="Mangal" pitchFamily="2"/>
              </a:defRPr>
            </a:lvl4pPr>
            <a:lvl5pPr marL="2160000" marR="0" lvl="4" indent="-216000">
              <a:spcBef>
                <a:spcPts val="0"/>
              </a:spcBef>
              <a:spcAft>
                <a:spcPts val="283"/>
              </a:spcAft>
              <a:buSzPct val="45000"/>
              <a:buFont typeface="StarSymbol"/>
              <a:buChar char="●"/>
              <a:defRPr lang="it-IT" sz="2000" b="0" i="0" u="none" strike="noStrike" kern="1200">
                <a:ln>
                  <a:noFill/>
                </a:ln>
                <a:latin typeface="Arial" pitchFamily="18"/>
                <a:ea typeface="Microsoft YaHei" pitchFamily="2"/>
                <a:cs typeface="Mangal" pitchFamily="2"/>
              </a:defRPr>
            </a:lvl5pPr>
            <a:lvl6pPr marL="2592000" marR="0" lvl="5" indent="-216000">
              <a:spcBef>
                <a:spcPts val="0"/>
              </a:spcBef>
              <a:spcAft>
                <a:spcPts val="283"/>
              </a:spcAft>
              <a:buSzPct val="45000"/>
              <a:buFont typeface="StarSymbol"/>
              <a:buChar char="●"/>
              <a:defRPr lang="it-IT" sz="2000" b="0" i="0" u="none" strike="noStrike" kern="1200">
                <a:ln>
                  <a:noFill/>
                </a:ln>
                <a:latin typeface="Arial" pitchFamily="18"/>
                <a:ea typeface="Microsoft YaHei" pitchFamily="2"/>
                <a:cs typeface="Mangal" pitchFamily="2"/>
              </a:defRPr>
            </a:lvl6pPr>
            <a:lvl7pPr marL="3024000" marR="0" lvl="6" indent="-216000">
              <a:spcBef>
                <a:spcPts val="0"/>
              </a:spcBef>
              <a:spcAft>
                <a:spcPts val="283"/>
              </a:spcAft>
              <a:buSzPct val="45000"/>
              <a:buFont typeface="StarSymbol"/>
              <a:buChar char="●"/>
              <a:defRPr lang="it-IT" sz="2000" b="0" i="0" u="none" strike="noStrike" kern="1200">
                <a:ln>
                  <a:noFill/>
                </a:ln>
                <a:latin typeface="Arial" pitchFamily="18"/>
                <a:ea typeface="Microsoft YaHei" pitchFamily="2"/>
                <a:cs typeface="Mangal" pitchFamily="2"/>
              </a:defRPr>
            </a:lvl7pPr>
            <a:lvl8pPr marL="3456000" marR="0" lvl="7" indent="-216000">
              <a:spcBef>
                <a:spcPts val="0"/>
              </a:spcBef>
              <a:spcAft>
                <a:spcPts val="283"/>
              </a:spcAft>
              <a:buSzPct val="45000"/>
              <a:buFont typeface="StarSymbol"/>
              <a:buChar char="●"/>
              <a:defRPr lang="it-IT" sz="2000" b="0" i="0" u="none" strike="noStrike" kern="1200">
                <a:ln>
                  <a:noFill/>
                </a:ln>
                <a:latin typeface="Arial" pitchFamily="18"/>
                <a:ea typeface="Microsoft YaHei" pitchFamily="2"/>
                <a:cs typeface="Mangal" pitchFamily="2"/>
              </a:defRPr>
            </a:lvl8pPr>
            <a:lvl9pPr marL="3887999" marR="0" lvl="8" indent="-216000">
              <a:spcBef>
                <a:spcPts val="0"/>
              </a:spcBef>
              <a:spcAft>
                <a:spcPts val="283"/>
              </a:spcAft>
              <a:buSzPct val="45000"/>
              <a:buFont typeface="StarSymbol"/>
              <a:buChar char="●"/>
              <a:defRPr lang="it-IT" sz="2000" b="0" i="0" u="none" strike="noStrike" kern="1200">
                <a:ln>
                  <a:noFill/>
                </a:ln>
                <a:latin typeface="Arial" pitchFamily="18"/>
                <a:ea typeface="Microsoft YaHei" pitchFamily="2"/>
                <a:cs typeface="Mangal" pitchFamily="2"/>
              </a:defRPr>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txBox="1">
            <a:spLocks noGrp="1"/>
          </p:cNvSpPr>
          <p:nvPr>
            <p:ph type="dt" sz="half" idx="2"/>
          </p:nvPr>
        </p:nvSpPr>
        <p:spPr>
          <a:xfrm>
            <a:off x="503999" y="6887160"/>
            <a:ext cx="2348280" cy="521280"/>
          </a:xfrm>
          <a:prstGeom prst="rect">
            <a:avLst/>
          </a:prstGeom>
          <a:noFill/>
          <a:ln>
            <a:noFill/>
          </a:ln>
        </p:spPr>
        <p:txBody>
          <a:bodyPr lIns="0" tIns="0" rIns="0" bIns="0" anchorCtr="0"/>
          <a:lstStyle>
            <a:lvl1pPr lvl="0" rtl="0" hangingPunct="0">
              <a:buNone/>
              <a:tabLst/>
              <a:defRPr lang="it-IT" sz="1400" kern="1200">
                <a:latin typeface="Times New Roman" pitchFamily="18"/>
                <a:ea typeface="Lucida Sans Unicode" pitchFamily="2"/>
                <a:cs typeface="Tahoma" pitchFamily="2"/>
              </a:defRPr>
            </a:lvl1pPr>
          </a:lstStyle>
          <a:p>
            <a:pPr lvl="0"/>
            <a:endParaRPr lang="it-IT"/>
          </a:p>
        </p:txBody>
      </p:sp>
      <p:sp>
        <p:nvSpPr>
          <p:cNvPr id="5" name="Segnaposto piè di pagina 4"/>
          <p:cNvSpPr txBox="1">
            <a:spLocks noGrp="1"/>
          </p:cNvSpPr>
          <p:nvPr>
            <p:ph type="ftr" sz="quarter" idx="3"/>
          </p:nvPr>
        </p:nvSpPr>
        <p:spPr>
          <a:xfrm>
            <a:off x="3447360" y="6887160"/>
            <a:ext cx="3195000" cy="521280"/>
          </a:xfrm>
          <a:prstGeom prst="rect">
            <a:avLst/>
          </a:prstGeom>
          <a:noFill/>
          <a:ln>
            <a:noFill/>
          </a:ln>
        </p:spPr>
        <p:txBody>
          <a:bodyPr lIns="0" tIns="0" rIns="0" bIns="0" anchorCtr="0"/>
          <a:lstStyle>
            <a:lvl1pPr lvl="0" algn="ctr" rtl="0" hangingPunct="0">
              <a:buNone/>
              <a:tabLst/>
              <a:defRPr lang="it-IT" sz="1400" kern="1200">
                <a:latin typeface="Times New Roman" pitchFamily="18"/>
                <a:ea typeface="Lucida Sans Unicode" pitchFamily="2"/>
                <a:cs typeface="Tahoma" pitchFamily="2"/>
              </a:defRPr>
            </a:lvl1pPr>
          </a:lstStyle>
          <a:p>
            <a:pPr lvl="0"/>
            <a:endParaRPr lang="it-IT"/>
          </a:p>
        </p:txBody>
      </p:sp>
      <p:sp>
        <p:nvSpPr>
          <p:cNvPr id="6" name="Segnaposto numero diapositiva 5"/>
          <p:cNvSpPr txBox="1">
            <a:spLocks noGrp="1"/>
          </p:cNvSpPr>
          <p:nvPr>
            <p:ph type="sldNum" sz="quarter" idx="4"/>
          </p:nvPr>
        </p:nvSpPr>
        <p:spPr>
          <a:xfrm>
            <a:off x="7227360" y="6887160"/>
            <a:ext cx="2348280" cy="521280"/>
          </a:xfrm>
          <a:prstGeom prst="rect">
            <a:avLst/>
          </a:prstGeom>
          <a:noFill/>
          <a:ln>
            <a:noFill/>
          </a:ln>
        </p:spPr>
        <p:txBody>
          <a:bodyPr lIns="0" tIns="0" rIns="0" bIns="0" anchorCtr="0"/>
          <a:lstStyle>
            <a:lvl1pPr lvl="0" algn="r" rtl="0" hangingPunct="0">
              <a:buNone/>
              <a:tabLst/>
              <a:defRPr lang="it-IT" sz="1400" kern="1200">
                <a:latin typeface="Times New Roman" pitchFamily="18"/>
                <a:ea typeface="Lucida Sans Unicode" pitchFamily="2"/>
                <a:cs typeface="Tahoma" pitchFamily="2"/>
              </a:defRPr>
            </a:lvl1pPr>
          </a:lstStyle>
          <a:p>
            <a:pPr lvl="0"/>
            <a:fld id="{5B0881A1-CD1E-4481-9E34-E531F6643C7D}" type="slidenum">
              <a:t>‹N›</a:t>
            </a:fld>
            <a:endParaRPr lang="it-IT"/>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xStyles>
    <p:titleStyle>
      <a:lvl1pPr algn="ctr" rtl="0" hangingPunct="0">
        <a:tabLst/>
        <a:defRPr lang="it-IT" sz="4400" b="0" i="0" u="none" strike="noStrike" kern="1200">
          <a:ln>
            <a:noFill/>
          </a:ln>
          <a:latin typeface="Arial" pitchFamily="18"/>
          <a:ea typeface="Microsoft YaHei" pitchFamily="2"/>
          <a:cs typeface="Mangal" pitchFamily="2"/>
        </a:defRPr>
      </a:lvl1pPr>
    </p:titleStyle>
    <p:bodyStyle>
      <a:lvl1pPr marL="0" marR="0" indent="0" rtl="0" hangingPunct="0">
        <a:spcBef>
          <a:spcPts val="0"/>
        </a:spcBef>
        <a:spcAft>
          <a:spcPts val="1414"/>
        </a:spcAft>
        <a:tabLst/>
        <a:defRPr lang="it-IT" sz="3200" b="0" i="0" u="none" strike="noStrike" kern="1200">
          <a:ln>
            <a:noFill/>
          </a:ln>
          <a:latin typeface="Arial" pitchFamily="18"/>
          <a:ea typeface="Microsoft YaHei" pitchFamily="2"/>
          <a:cs typeface="Mangal" pitchFamily="2"/>
        </a:defRPr>
      </a:lvl1pPr>
    </p:bodyStyle>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jpg"/><Relationship Id="rId7"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5.jpg"/><Relationship Id="rId5" Type="http://schemas.openxmlformats.org/officeDocument/2006/relationships/image" Target="../media/image4.jpg"/><Relationship Id="rId4" Type="http://schemas.openxmlformats.org/officeDocument/2006/relationships/image" Target="../media/image3.jpg"/></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16.jp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s>
</file>

<file path=ppt/slides/_rels/slide4.xml.rels><?xml version="1.0" encoding="UTF-8" standalone="yes"?>
<Relationships xmlns="http://schemas.openxmlformats.org/package/2006/relationships"><Relationship Id="rId8" Type="http://schemas.openxmlformats.org/officeDocument/2006/relationships/image" Target="../media/image22.jp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jpg"/><Relationship Id="rId9" Type="http://schemas.openxmlformats.org/officeDocument/2006/relationships/image" Target="../media/image23.jpg"/></Relationships>
</file>

<file path=ppt/slides/_rels/slide5.xml.rels><?xml version="1.0" encoding="UTF-8" standalone="yes"?>
<Relationships xmlns="http://schemas.openxmlformats.org/package/2006/relationships"><Relationship Id="rId8" Type="http://schemas.openxmlformats.org/officeDocument/2006/relationships/image" Target="../media/image22.jp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jpg"/><Relationship Id="rId9" Type="http://schemas.openxmlformats.org/officeDocument/2006/relationships/image" Target="../media/image23.jpg"/></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26.png"/><Relationship Id="rId4" Type="http://schemas.openxmlformats.org/officeDocument/2006/relationships/image" Target="../media/image25.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name="page1">
    <p:spTree>
      <p:nvGrpSpPr>
        <p:cNvPr id="1" name=""/>
        <p:cNvGrpSpPr/>
        <p:nvPr/>
      </p:nvGrpSpPr>
      <p:grpSpPr>
        <a:xfrm>
          <a:off x="0" y="0"/>
          <a:ext cx="0" cy="0"/>
          <a:chOff x="0" y="0"/>
          <a:chExt cx="0" cy="0"/>
        </a:xfrm>
      </p:grpSpPr>
      <p:sp>
        <p:nvSpPr>
          <p:cNvPr id="2" name="Titolo 1"/>
          <p:cNvSpPr txBox="1">
            <a:spLocks noGrp="1"/>
          </p:cNvSpPr>
          <p:nvPr>
            <p:ph type="title" idx="4294967295"/>
          </p:nvPr>
        </p:nvSpPr>
        <p:spPr>
          <a:xfrm>
            <a:off x="-432000" y="2580840"/>
            <a:ext cx="11160000" cy="2476800"/>
          </a:xfrm>
        </p:spPr>
        <p:txBody>
          <a:bodyPr>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buNone/>
            </a:pPr>
            <a:r>
              <a:rPr lang="it-IT" sz="12000" b="1">
                <a:solidFill>
                  <a:srgbClr val="FFFFFF"/>
                </a:solidFill>
                <a:latin typeface="Adobe Arabic" pitchFamily="18"/>
              </a:rPr>
              <a:t>GIORGIO BASSANI</a:t>
            </a:r>
            <a:r>
              <a:rPr lang="it-IT" sz="4800">
                <a:solidFill>
                  <a:srgbClr val="FFFFFF"/>
                </a:solidFill>
                <a:latin typeface="Andika Basic" pitchFamily="18"/>
              </a:rPr>
              <a:t/>
            </a:r>
            <a:br>
              <a:rPr lang="it-IT" sz="4800">
                <a:solidFill>
                  <a:srgbClr val="FFFFFF"/>
                </a:solidFill>
                <a:latin typeface="Andika Basic" pitchFamily="18"/>
              </a:rPr>
            </a:br>
            <a:endParaRPr lang="it-IT" sz="4800">
              <a:solidFill>
                <a:srgbClr val="FFFFFF"/>
              </a:solidFill>
              <a:latin typeface="Andika Basic" pitchFamily="18"/>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name="page9">
    <p:spTree>
      <p:nvGrpSpPr>
        <p:cNvPr id="1" name=""/>
        <p:cNvGrpSpPr/>
        <p:nvPr/>
      </p:nvGrpSpPr>
      <p:grpSpPr>
        <a:xfrm>
          <a:off x="0" y="0"/>
          <a:ext cx="0" cy="0"/>
          <a:chOff x="0" y="0"/>
          <a:chExt cx="0" cy="0"/>
        </a:xfrm>
      </p:grpSpPr>
      <p:sp>
        <p:nvSpPr>
          <p:cNvPr id="2" name="Titolo 1"/>
          <p:cNvSpPr txBox="1">
            <a:spLocks noGrp="1"/>
          </p:cNvSpPr>
          <p:nvPr>
            <p:ph type="title" idx="4294967295"/>
          </p:nvPr>
        </p:nvSpPr>
        <p:spPr>
          <a:xfrm>
            <a:off x="1080000" y="-288000"/>
            <a:ext cx="8783640" cy="1262520"/>
          </a:xfrm>
        </p:spPr>
        <p:txBody>
          <a:bodyPr>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buNone/>
            </a:pPr>
            <a:r>
              <a:rPr lang="it-IT" sz="6000" b="1">
                <a:solidFill>
                  <a:srgbClr val="CCCCCC"/>
                </a:solidFill>
                <a:latin typeface="GungsuhChe" pitchFamily="49"/>
              </a:rPr>
              <a:t>Le leggi razziali</a:t>
            </a:r>
          </a:p>
        </p:txBody>
      </p:sp>
      <p:sp>
        <p:nvSpPr>
          <p:cNvPr id="3" name="CasellaDiTesto 2"/>
          <p:cNvSpPr txBox="1"/>
          <p:nvPr/>
        </p:nvSpPr>
        <p:spPr>
          <a:xfrm>
            <a:off x="144000" y="733320"/>
            <a:ext cx="4320000" cy="430668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defRPr sz="1800"/>
            </a:pPr>
            <a:r>
              <a:rPr lang="it-IT" sz="1800" b="1" i="0" u="none" strike="noStrike" kern="1200">
                <a:ln>
                  <a:noFill/>
                </a:ln>
                <a:solidFill>
                  <a:srgbClr val="FFFFFF"/>
                </a:solidFill>
                <a:latin typeface="Arial" pitchFamily="18"/>
                <a:ea typeface="Microsoft YaHei" pitchFamily="2"/>
                <a:cs typeface="Mangal" pitchFamily="2"/>
              </a:rPr>
              <a:t>“La magnolia che sta giusto nel mezzo</a:t>
            </a:r>
          </a:p>
          <a:p>
            <a:pPr marL="0" marR="0" lvl="0" indent="0" algn="ctr" rtl="0" hangingPunct="0">
              <a:lnSpc>
                <a:spcPct val="100000"/>
              </a:lnSpc>
              <a:spcBef>
                <a:spcPts val="0"/>
              </a:spcBef>
              <a:spcAft>
                <a:spcPts val="0"/>
              </a:spcAft>
              <a:buNone/>
              <a:tabLst/>
              <a:defRPr sz="1800"/>
            </a:pPr>
            <a:r>
              <a:rPr lang="it-IT" sz="1800" b="1" i="0" u="none" strike="noStrike" kern="1200">
                <a:ln>
                  <a:noFill/>
                </a:ln>
                <a:solidFill>
                  <a:srgbClr val="FFFFFF"/>
                </a:solidFill>
                <a:latin typeface="Arial" pitchFamily="18"/>
                <a:ea typeface="Microsoft YaHei" pitchFamily="2"/>
                <a:cs typeface="Mangal" pitchFamily="2"/>
              </a:rPr>
              <a:t>del giardino di casa nostra a Ferrara è proprio lei</a:t>
            </a:r>
          </a:p>
          <a:p>
            <a:pPr marL="0" marR="0" lvl="0" indent="0" algn="ctr" rtl="0" hangingPunct="0">
              <a:lnSpc>
                <a:spcPct val="100000"/>
              </a:lnSpc>
              <a:spcBef>
                <a:spcPts val="0"/>
              </a:spcBef>
              <a:spcAft>
                <a:spcPts val="0"/>
              </a:spcAft>
              <a:buNone/>
              <a:tabLst/>
              <a:defRPr sz="1800"/>
            </a:pPr>
            <a:r>
              <a:rPr lang="it-IT" sz="1800" b="1" i="0" u="none" strike="noStrike" kern="1200">
                <a:ln>
                  <a:noFill/>
                </a:ln>
                <a:solidFill>
                  <a:srgbClr val="FFFFFF"/>
                </a:solidFill>
                <a:latin typeface="Arial" pitchFamily="18"/>
                <a:ea typeface="Microsoft YaHei" pitchFamily="2"/>
                <a:cs typeface="Mangal" pitchFamily="2"/>
              </a:rPr>
              <a:t>la stessa che ritorna in pressoché tutti</a:t>
            </a:r>
          </a:p>
          <a:p>
            <a:pPr marL="0" marR="0" lvl="0" indent="0" algn="ctr" rtl="0" hangingPunct="0">
              <a:lnSpc>
                <a:spcPct val="100000"/>
              </a:lnSpc>
              <a:spcBef>
                <a:spcPts val="0"/>
              </a:spcBef>
              <a:spcAft>
                <a:spcPts val="0"/>
              </a:spcAft>
              <a:buNone/>
              <a:tabLst/>
              <a:defRPr sz="1800"/>
            </a:pPr>
            <a:r>
              <a:rPr lang="it-IT" sz="1800" b="1" i="0" u="none" strike="noStrike" kern="1200">
                <a:ln>
                  <a:noFill/>
                </a:ln>
                <a:solidFill>
                  <a:srgbClr val="FFFFFF"/>
                </a:solidFill>
                <a:latin typeface="Arial" pitchFamily="18"/>
                <a:ea typeface="Microsoft YaHei" pitchFamily="2"/>
                <a:cs typeface="Mangal" pitchFamily="2"/>
              </a:rPr>
              <a:t>i miei libri.</a:t>
            </a:r>
          </a:p>
          <a:p>
            <a:pPr marL="0" marR="0" lvl="0" indent="0" algn="ctr" rtl="0" hangingPunct="0">
              <a:lnSpc>
                <a:spcPct val="100000"/>
              </a:lnSpc>
              <a:spcBef>
                <a:spcPts val="0"/>
              </a:spcBef>
              <a:spcAft>
                <a:spcPts val="0"/>
              </a:spcAft>
              <a:buNone/>
              <a:tabLst/>
              <a:defRPr sz="1800"/>
            </a:pPr>
            <a:r>
              <a:rPr lang="it-IT" sz="1800" b="1" i="0" u="none" strike="noStrike" kern="1200">
                <a:ln>
                  <a:noFill/>
                </a:ln>
                <a:solidFill>
                  <a:srgbClr val="FFFFFF"/>
                </a:solidFill>
                <a:latin typeface="Arial" pitchFamily="18"/>
                <a:ea typeface="Microsoft YaHei" pitchFamily="2"/>
                <a:cs typeface="Mangal" pitchFamily="2"/>
              </a:rPr>
              <a:t>La piantammo nel ‘39</a:t>
            </a:r>
          </a:p>
          <a:p>
            <a:pPr marL="0" marR="0" lvl="0" indent="0" algn="ctr" rtl="0" hangingPunct="0">
              <a:lnSpc>
                <a:spcPct val="100000"/>
              </a:lnSpc>
              <a:spcBef>
                <a:spcPts val="0"/>
              </a:spcBef>
              <a:spcAft>
                <a:spcPts val="0"/>
              </a:spcAft>
              <a:buNone/>
              <a:tabLst/>
              <a:defRPr sz="1800"/>
            </a:pPr>
            <a:r>
              <a:rPr lang="it-IT" sz="1800" b="1" i="0" u="none" strike="noStrike" kern="1200">
                <a:ln>
                  <a:noFill/>
                </a:ln>
                <a:solidFill>
                  <a:srgbClr val="FFFFFF"/>
                </a:solidFill>
                <a:latin typeface="Arial" pitchFamily="18"/>
                <a:ea typeface="Microsoft YaHei" pitchFamily="2"/>
                <a:cs typeface="Mangal" pitchFamily="2"/>
              </a:rPr>
              <a:t>pochi mesi dopo la promulgazione</a:t>
            </a:r>
          </a:p>
          <a:p>
            <a:pPr marL="0" marR="0" lvl="0" indent="0" algn="ctr" rtl="0" hangingPunct="0">
              <a:lnSpc>
                <a:spcPct val="100000"/>
              </a:lnSpc>
              <a:spcBef>
                <a:spcPts val="0"/>
              </a:spcBef>
              <a:spcAft>
                <a:spcPts val="0"/>
              </a:spcAft>
              <a:buNone/>
              <a:tabLst/>
              <a:defRPr sz="1800"/>
            </a:pPr>
            <a:r>
              <a:rPr lang="it-IT" sz="1800" b="1" i="0" u="none" strike="noStrike" kern="1200">
                <a:ln>
                  <a:noFill/>
                </a:ln>
                <a:solidFill>
                  <a:srgbClr val="FFFFFF"/>
                </a:solidFill>
                <a:latin typeface="Arial" pitchFamily="18"/>
                <a:ea typeface="Microsoft YaHei" pitchFamily="2"/>
                <a:cs typeface="Mangal" pitchFamily="2"/>
              </a:rPr>
              <a:t>delle leggi razziali con cerimonia</a:t>
            </a:r>
          </a:p>
          <a:p>
            <a:pPr marL="0" marR="0" lvl="0" indent="0" algn="ctr" rtl="0" hangingPunct="0">
              <a:lnSpc>
                <a:spcPct val="100000"/>
              </a:lnSpc>
              <a:spcBef>
                <a:spcPts val="0"/>
              </a:spcBef>
              <a:spcAft>
                <a:spcPts val="0"/>
              </a:spcAft>
              <a:buNone/>
              <a:tabLst/>
              <a:defRPr sz="1800"/>
            </a:pPr>
            <a:r>
              <a:rPr lang="it-IT" sz="1800" b="1" i="0" u="none" strike="noStrike" kern="1200">
                <a:ln>
                  <a:noFill/>
                </a:ln>
                <a:solidFill>
                  <a:srgbClr val="FFFFFF"/>
                </a:solidFill>
                <a:latin typeface="Arial" pitchFamily="18"/>
                <a:ea typeface="Microsoft YaHei" pitchFamily="2"/>
                <a:cs typeface="Mangal" pitchFamily="2"/>
              </a:rPr>
              <a:t>che riuscì a metà solenne e a metà comica</a:t>
            </a:r>
          </a:p>
          <a:p>
            <a:pPr marL="0" marR="0" lvl="0" indent="0" algn="ctr" rtl="0" hangingPunct="0">
              <a:lnSpc>
                <a:spcPct val="100000"/>
              </a:lnSpc>
              <a:spcBef>
                <a:spcPts val="0"/>
              </a:spcBef>
              <a:spcAft>
                <a:spcPts val="0"/>
              </a:spcAft>
              <a:buNone/>
              <a:tabLst/>
              <a:defRPr sz="1800"/>
            </a:pPr>
            <a:r>
              <a:rPr lang="it-IT" sz="1800" b="1" i="0" u="none" strike="noStrike" kern="1200">
                <a:ln>
                  <a:noFill/>
                </a:ln>
                <a:solidFill>
                  <a:srgbClr val="FFFFFF"/>
                </a:solidFill>
                <a:latin typeface="Arial" pitchFamily="18"/>
                <a:ea typeface="Microsoft YaHei" pitchFamily="2"/>
                <a:cs typeface="Mangal" pitchFamily="2"/>
              </a:rPr>
              <a:t>tutti quanti abbastanza allegri se Dio</a:t>
            </a:r>
          </a:p>
          <a:p>
            <a:pPr marL="0" marR="0" lvl="0" indent="0" algn="ctr" rtl="0" hangingPunct="0">
              <a:lnSpc>
                <a:spcPct val="100000"/>
              </a:lnSpc>
              <a:spcBef>
                <a:spcPts val="0"/>
              </a:spcBef>
              <a:spcAft>
                <a:spcPts val="0"/>
              </a:spcAft>
              <a:buNone/>
              <a:tabLst/>
              <a:defRPr sz="1800"/>
            </a:pPr>
            <a:r>
              <a:rPr lang="it-IT" sz="1800" b="1" i="0" u="none" strike="noStrike" kern="1200">
                <a:ln>
                  <a:noFill/>
                </a:ln>
                <a:solidFill>
                  <a:srgbClr val="FFFFFF"/>
                </a:solidFill>
                <a:latin typeface="Arial" pitchFamily="18"/>
                <a:ea typeface="Microsoft YaHei" pitchFamily="2"/>
                <a:cs typeface="Mangal" pitchFamily="2"/>
              </a:rPr>
              <a:t>vuole</a:t>
            </a:r>
          </a:p>
          <a:p>
            <a:pPr marL="0" marR="0" lvl="0" indent="0" algn="ctr" rtl="0" hangingPunct="0">
              <a:lnSpc>
                <a:spcPct val="100000"/>
              </a:lnSpc>
              <a:spcBef>
                <a:spcPts val="0"/>
              </a:spcBef>
              <a:spcAft>
                <a:spcPts val="0"/>
              </a:spcAft>
              <a:buNone/>
              <a:tabLst/>
              <a:defRPr sz="1800"/>
            </a:pPr>
            <a:r>
              <a:rPr lang="it-IT" sz="1800" b="1" i="0" u="none" strike="noStrike" kern="1200">
                <a:ln>
                  <a:noFill/>
                </a:ln>
                <a:solidFill>
                  <a:srgbClr val="FFFFFF"/>
                </a:solidFill>
                <a:latin typeface="Arial" pitchFamily="18"/>
                <a:ea typeface="Microsoft YaHei" pitchFamily="2"/>
                <a:cs typeface="Mangal" pitchFamily="2"/>
              </a:rPr>
              <a:t>in barba al noioso ebraismo</a:t>
            </a:r>
          </a:p>
          <a:p>
            <a:pPr marL="0" marR="0" lvl="0" indent="0" algn="ctr" rtl="0" hangingPunct="0">
              <a:lnSpc>
                <a:spcPct val="100000"/>
              </a:lnSpc>
              <a:spcBef>
                <a:spcPts val="0"/>
              </a:spcBef>
              <a:spcAft>
                <a:spcPts val="0"/>
              </a:spcAft>
              <a:buNone/>
              <a:tabLst/>
              <a:defRPr sz="1800"/>
            </a:pPr>
            <a:r>
              <a:rPr lang="it-IT" sz="1800" b="1" i="0" u="none" strike="noStrike" kern="1200">
                <a:ln>
                  <a:noFill/>
                </a:ln>
                <a:solidFill>
                  <a:srgbClr val="FFFFFF"/>
                </a:solidFill>
                <a:latin typeface="Arial" pitchFamily="18"/>
                <a:ea typeface="Microsoft YaHei" pitchFamily="2"/>
                <a:cs typeface="Mangal" pitchFamily="2"/>
              </a:rPr>
              <a:t>metastorico.</a:t>
            </a:r>
          </a:p>
        </p:txBody>
      </p:sp>
      <p:sp>
        <p:nvSpPr>
          <p:cNvPr id="4" name="CasellaDiTesto 3"/>
          <p:cNvSpPr txBox="1"/>
          <p:nvPr/>
        </p:nvSpPr>
        <p:spPr>
          <a:xfrm>
            <a:off x="-216000" y="4896000"/>
            <a:ext cx="4968000" cy="272556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defRPr sz="1800"/>
            </a:pPr>
            <a:r>
              <a:rPr lang="it-IT" sz="1800" b="1" i="0" u="none" strike="noStrike" kern="1200">
                <a:ln>
                  <a:noFill/>
                </a:ln>
                <a:solidFill>
                  <a:srgbClr val="FFFFFF"/>
                </a:solidFill>
                <a:latin typeface="Arial" pitchFamily="18"/>
                <a:ea typeface="Microsoft YaHei" pitchFamily="2"/>
                <a:cs typeface="Mangal" pitchFamily="2"/>
              </a:rPr>
              <a:t>Costretta fra quattro impervie pareti</a:t>
            </a:r>
          </a:p>
          <a:p>
            <a:pPr marL="0" marR="0" lvl="0" indent="0" algn="ctr" rtl="0" hangingPunct="0">
              <a:lnSpc>
                <a:spcPct val="100000"/>
              </a:lnSpc>
              <a:spcBef>
                <a:spcPts val="0"/>
              </a:spcBef>
              <a:spcAft>
                <a:spcPts val="0"/>
              </a:spcAft>
              <a:buNone/>
              <a:tabLst/>
              <a:defRPr sz="1800"/>
            </a:pPr>
            <a:r>
              <a:rPr lang="it-IT" sz="1800" b="1" i="0" u="none" strike="noStrike" kern="1200">
                <a:ln>
                  <a:noFill/>
                </a:ln>
                <a:solidFill>
                  <a:srgbClr val="FFFFFF"/>
                </a:solidFill>
                <a:latin typeface="Arial" pitchFamily="18"/>
                <a:ea typeface="Microsoft YaHei" pitchFamily="2"/>
                <a:cs typeface="Mangal" pitchFamily="2"/>
              </a:rPr>
              <a:t>piuttosto prossime crebbe</a:t>
            </a:r>
          </a:p>
          <a:p>
            <a:pPr marL="0" marR="0" lvl="0" indent="0" algn="ctr" rtl="0" hangingPunct="0">
              <a:lnSpc>
                <a:spcPct val="100000"/>
              </a:lnSpc>
              <a:spcBef>
                <a:spcPts val="0"/>
              </a:spcBef>
              <a:spcAft>
                <a:spcPts val="0"/>
              </a:spcAft>
              <a:buNone/>
              <a:tabLst/>
              <a:defRPr sz="1800"/>
            </a:pPr>
            <a:r>
              <a:rPr lang="it-IT" sz="1800" b="1" i="0" u="none" strike="noStrike" kern="1200">
                <a:ln>
                  <a:noFill/>
                </a:ln>
                <a:solidFill>
                  <a:srgbClr val="FFFFFF"/>
                </a:solidFill>
                <a:latin typeface="Arial" pitchFamily="18"/>
                <a:ea typeface="Microsoft YaHei" pitchFamily="2"/>
                <a:cs typeface="Mangal" pitchFamily="2"/>
              </a:rPr>
              <a:t>nera luminosa invadente</a:t>
            </a:r>
          </a:p>
          <a:p>
            <a:pPr marL="0" marR="0" lvl="0" indent="0" algn="ctr" rtl="0" hangingPunct="0">
              <a:lnSpc>
                <a:spcPct val="100000"/>
              </a:lnSpc>
              <a:spcBef>
                <a:spcPts val="0"/>
              </a:spcBef>
              <a:spcAft>
                <a:spcPts val="0"/>
              </a:spcAft>
              <a:buNone/>
              <a:tabLst/>
              <a:defRPr sz="1800"/>
            </a:pPr>
            <a:r>
              <a:rPr lang="it-IT" sz="1800" b="1" i="0" u="none" strike="noStrike" kern="1200">
                <a:ln>
                  <a:noFill/>
                </a:ln>
                <a:solidFill>
                  <a:srgbClr val="FFFFFF"/>
                </a:solidFill>
                <a:latin typeface="Arial" pitchFamily="18"/>
                <a:ea typeface="Microsoft YaHei" pitchFamily="2"/>
                <a:cs typeface="Mangal" pitchFamily="2"/>
              </a:rPr>
              <a:t>puntando decisa verso l’imminente</a:t>
            </a:r>
          </a:p>
          <a:p>
            <a:pPr marL="0" marR="0" lvl="0" indent="0" algn="ctr" rtl="0" hangingPunct="0">
              <a:lnSpc>
                <a:spcPct val="100000"/>
              </a:lnSpc>
              <a:spcBef>
                <a:spcPts val="0"/>
              </a:spcBef>
              <a:spcAft>
                <a:spcPts val="0"/>
              </a:spcAft>
              <a:buNone/>
              <a:tabLst/>
              <a:defRPr sz="1800"/>
            </a:pPr>
            <a:r>
              <a:rPr lang="it-IT" sz="1800" b="1" i="0" u="none" strike="noStrike" kern="1200">
                <a:ln>
                  <a:noFill/>
                </a:ln>
                <a:solidFill>
                  <a:srgbClr val="FFFFFF"/>
                </a:solidFill>
                <a:latin typeface="Arial" pitchFamily="18"/>
                <a:ea typeface="Microsoft YaHei" pitchFamily="2"/>
                <a:cs typeface="Mangal" pitchFamily="2"/>
              </a:rPr>
              <a:t>cielo</a:t>
            </a:r>
          </a:p>
          <a:p>
            <a:pPr marL="0" marR="0" lvl="0" indent="0" algn="ctr" rtl="0" hangingPunct="0">
              <a:lnSpc>
                <a:spcPct val="100000"/>
              </a:lnSpc>
              <a:spcBef>
                <a:spcPts val="0"/>
              </a:spcBef>
              <a:spcAft>
                <a:spcPts val="0"/>
              </a:spcAft>
              <a:buNone/>
              <a:tabLst/>
              <a:defRPr sz="1800"/>
            </a:pPr>
            <a:r>
              <a:rPr lang="it-IT" sz="1800" b="1" i="0" u="none" strike="noStrike" kern="1200">
                <a:ln>
                  <a:noFill/>
                </a:ln>
                <a:solidFill>
                  <a:srgbClr val="FFFFFF"/>
                </a:solidFill>
                <a:latin typeface="Arial" pitchFamily="18"/>
                <a:ea typeface="Microsoft YaHei" pitchFamily="2"/>
                <a:cs typeface="Mangal" pitchFamily="2"/>
              </a:rPr>
              <a:t>piena giorno e notte di bigi</a:t>
            </a:r>
          </a:p>
          <a:p>
            <a:pPr marL="0" marR="0" lvl="0" indent="0" algn="ctr" rtl="0" hangingPunct="0">
              <a:lnSpc>
                <a:spcPct val="100000"/>
              </a:lnSpc>
              <a:spcBef>
                <a:spcPts val="0"/>
              </a:spcBef>
              <a:spcAft>
                <a:spcPts val="0"/>
              </a:spcAft>
              <a:buNone/>
              <a:tabLst/>
              <a:defRPr sz="1800"/>
            </a:pPr>
            <a:r>
              <a:rPr lang="it-IT" sz="1800" b="1" i="0" u="none" strike="noStrike" kern="1200">
                <a:ln>
                  <a:noFill/>
                </a:ln>
                <a:solidFill>
                  <a:srgbClr val="FFFFFF"/>
                </a:solidFill>
                <a:latin typeface="Arial" pitchFamily="18"/>
                <a:ea typeface="Microsoft YaHei" pitchFamily="2"/>
                <a:cs typeface="Mangal" pitchFamily="2"/>
              </a:rPr>
              <a:t>passeri di bruni merli</a:t>
            </a:r>
          </a:p>
          <a:p>
            <a:pPr marL="0" marR="0" lvl="0" indent="0" algn="ctr" rtl="0" hangingPunct="0">
              <a:lnSpc>
                <a:spcPct val="100000"/>
              </a:lnSpc>
              <a:spcBef>
                <a:spcPts val="0"/>
              </a:spcBef>
              <a:spcAft>
                <a:spcPts val="0"/>
              </a:spcAft>
              <a:buNone/>
              <a:tabLst/>
              <a:defRPr sz="1800"/>
            </a:pPr>
            <a:r>
              <a:rPr lang="it-IT" sz="1800" b="1" i="0" u="none" strike="noStrike" kern="1200">
                <a:ln>
                  <a:noFill/>
                </a:ln>
                <a:solidFill>
                  <a:srgbClr val="FFFFFF"/>
                </a:solidFill>
                <a:latin typeface="Arial" pitchFamily="18"/>
                <a:ea typeface="Microsoft YaHei" pitchFamily="2"/>
                <a:cs typeface="Mangal" pitchFamily="2"/>
              </a:rPr>
              <a:t>guatati senza riposo giù da pregne</a:t>
            </a:r>
          </a:p>
          <a:p>
            <a:pPr marL="0" marR="0" lvl="0" indent="0" algn="ctr" rtl="0" hangingPunct="0">
              <a:lnSpc>
                <a:spcPct val="100000"/>
              </a:lnSpc>
              <a:spcBef>
                <a:spcPts val="0"/>
              </a:spcBef>
              <a:spcAft>
                <a:spcPts val="0"/>
              </a:spcAft>
              <a:buNone/>
              <a:tabLst/>
              <a:defRPr sz="1800"/>
            </a:pPr>
            <a:r>
              <a:rPr lang="it-IT" sz="1800" b="1" i="0" u="none" strike="noStrike" kern="1200">
                <a:ln>
                  <a:noFill/>
                </a:ln>
                <a:solidFill>
                  <a:srgbClr val="FFFFFF"/>
                </a:solidFill>
                <a:latin typeface="Arial" pitchFamily="18"/>
                <a:ea typeface="Microsoft YaHei" pitchFamily="2"/>
                <a:cs typeface="Mangal" pitchFamily="2"/>
              </a:rPr>
              <a:t>gatte nonché da mia</a:t>
            </a:r>
          </a:p>
          <a:p>
            <a:pPr marL="0" marR="0" lvl="0" indent="0" algn="ctr" rtl="0" hangingPunct="0">
              <a:lnSpc>
                <a:spcPct val="100000"/>
              </a:lnSpc>
              <a:spcBef>
                <a:spcPts val="0"/>
              </a:spcBef>
              <a:spcAft>
                <a:spcPts val="0"/>
              </a:spcAft>
              <a:buNone/>
              <a:tabLst/>
              <a:defRPr sz="1800"/>
            </a:pPr>
            <a:r>
              <a:rPr lang="it-IT" sz="1800" b="1" i="0" u="none" strike="noStrike" kern="1200">
                <a:ln>
                  <a:noFill/>
                </a:ln>
                <a:solidFill>
                  <a:srgbClr val="FFFFFF"/>
                </a:solidFill>
                <a:latin typeface="Arial" pitchFamily="18"/>
                <a:ea typeface="Microsoft YaHei" pitchFamily="2"/>
                <a:cs typeface="Mangal" pitchFamily="2"/>
              </a:rPr>
              <a:t>madre</a:t>
            </a:r>
          </a:p>
        </p:txBody>
      </p:sp>
      <p:sp>
        <p:nvSpPr>
          <p:cNvPr id="5" name="CasellaDiTesto 4"/>
          <p:cNvSpPr txBox="1"/>
          <p:nvPr/>
        </p:nvSpPr>
        <p:spPr>
          <a:xfrm>
            <a:off x="5472000" y="974520"/>
            <a:ext cx="4104000" cy="298908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defRPr sz="1800"/>
            </a:pPr>
            <a:r>
              <a:rPr lang="it-IT" sz="1800" b="1" i="0" u="none" strike="noStrike" kern="1200">
                <a:ln>
                  <a:noFill/>
                </a:ln>
                <a:solidFill>
                  <a:srgbClr val="FFFFFF"/>
                </a:solidFill>
                <a:latin typeface="Arial" pitchFamily="18"/>
                <a:ea typeface="Microsoft YaHei" pitchFamily="2"/>
                <a:cs typeface="Mangal" pitchFamily="2"/>
              </a:rPr>
              <a:t>anche essa spiante indefessa da dietro</a:t>
            </a:r>
          </a:p>
          <a:p>
            <a:pPr marL="0" marR="0" lvl="0" indent="0" algn="ctr" rtl="0" hangingPunct="0">
              <a:lnSpc>
                <a:spcPct val="100000"/>
              </a:lnSpc>
              <a:spcBef>
                <a:spcPts val="0"/>
              </a:spcBef>
              <a:spcAft>
                <a:spcPts val="0"/>
              </a:spcAft>
              <a:buNone/>
              <a:tabLst/>
              <a:defRPr sz="1800"/>
            </a:pPr>
            <a:r>
              <a:rPr lang="it-IT" sz="1800" b="1" i="0" u="none" strike="noStrike" kern="1200">
                <a:ln>
                  <a:noFill/>
                </a:ln>
                <a:solidFill>
                  <a:srgbClr val="FFFFFF"/>
                </a:solidFill>
                <a:latin typeface="Arial" pitchFamily="18"/>
                <a:ea typeface="Microsoft YaHei" pitchFamily="2"/>
                <a:cs typeface="Mangal" pitchFamily="2"/>
              </a:rPr>
              <a:t>il davanzale traboccante ognora</a:t>
            </a:r>
          </a:p>
          <a:p>
            <a:pPr marL="0" marR="0" lvl="0" indent="0" algn="ctr" rtl="0" hangingPunct="0">
              <a:lnSpc>
                <a:spcPct val="100000"/>
              </a:lnSpc>
              <a:spcBef>
                <a:spcPts val="0"/>
              </a:spcBef>
              <a:spcAft>
                <a:spcPts val="0"/>
              </a:spcAft>
              <a:buNone/>
              <a:tabLst/>
              <a:defRPr sz="1800"/>
            </a:pPr>
            <a:r>
              <a:rPr lang="it-IT" sz="1800" b="1" i="0" u="none" strike="noStrike" kern="1200">
                <a:ln>
                  <a:noFill/>
                </a:ln>
                <a:solidFill>
                  <a:srgbClr val="FFFFFF"/>
                </a:solidFill>
                <a:latin typeface="Arial" pitchFamily="18"/>
                <a:ea typeface="Microsoft YaHei" pitchFamily="2"/>
                <a:cs typeface="Mangal" pitchFamily="2"/>
              </a:rPr>
              <a:t>delle sue briciole.</a:t>
            </a:r>
          </a:p>
          <a:p>
            <a:pPr marL="0" marR="0" lvl="0" indent="0" algn="ctr" rtl="0" hangingPunct="0">
              <a:lnSpc>
                <a:spcPct val="100000"/>
              </a:lnSpc>
              <a:spcBef>
                <a:spcPts val="0"/>
              </a:spcBef>
              <a:spcAft>
                <a:spcPts val="0"/>
              </a:spcAft>
              <a:buNone/>
              <a:tabLst/>
              <a:defRPr sz="1800"/>
            </a:pPr>
            <a:r>
              <a:rPr lang="it-IT" sz="1800" b="1" i="0" u="none" strike="noStrike" kern="1200">
                <a:ln>
                  <a:noFill/>
                </a:ln>
                <a:solidFill>
                  <a:srgbClr val="FFFFFF"/>
                </a:solidFill>
                <a:latin typeface="Arial" pitchFamily="18"/>
                <a:ea typeface="Microsoft YaHei" pitchFamily="2"/>
                <a:cs typeface="Mangal" pitchFamily="2"/>
              </a:rPr>
              <a:t>Dritta dalla base al vertice come una spada</a:t>
            </a:r>
          </a:p>
          <a:p>
            <a:pPr marL="0" marR="0" lvl="0" indent="0" algn="ctr" rtl="0" hangingPunct="0">
              <a:lnSpc>
                <a:spcPct val="100000"/>
              </a:lnSpc>
              <a:spcBef>
                <a:spcPts val="0"/>
              </a:spcBef>
              <a:spcAft>
                <a:spcPts val="0"/>
              </a:spcAft>
              <a:buNone/>
              <a:tabLst/>
              <a:defRPr sz="1800"/>
            </a:pPr>
            <a:r>
              <a:rPr lang="it-IT" sz="1800" b="1" i="0" u="none" strike="noStrike" kern="1200">
                <a:ln>
                  <a:noFill/>
                </a:ln>
                <a:solidFill>
                  <a:srgbClr val="FFFFFF"/>
                </a:solidFill>
                <a:latin typeface="Arial" pitchFamily="18"/>
                <a:ea typeface="Microsoft YaHei" pitchFamily="2"/>
                <a:cs typeface="Mangal" pitchFamily="2"/>
              </a:rPr>
              <a:t>ormai fuoresce oltre i tetti circostanti ormai può guardare</a:t>
            </a:r>
          </a:p>
          <a:p>
            <a:pPr marL="0" marR="0" lvl="0" indent="0" algn="ctr" rtl="0" hangingPunct="0">
              <a:lnSpc>
                <a:spcPct val="100000"/>
              </a:lnSpc>
              <a:spcBef>
                <a:spcPts val="0"/>
              </a:spcBef>
              <a:spcAft>
                <a:spcPts val="0"/>
              </a:spcAft>
              <a:buNone/>
              <a:tabLst/>
              <a:defRPr sz="1800"/>
            </a:pPr>
            <a:r>
              <a:rPr lang="it-IT" sz="1800" b="1" i="0" u="none" strike="noStrike" kern="1200">
                <a:ln>
                  <a:noFill/>
                </a:ln>
                <a:solidFill>
                  <a:srgbClr val="FFFFFF"/>
                </a:solidFill>
                <a:latin typeface="Arial" pitchFamily="18"/>
                <a:ea typeface="Microsoft YaHei" pitchFamily="2"/>
                <a:cs typeface="Mangal" pitchFamily="2"/>
              </a:rPr>
              <a:t>la città da ogni parte e l’infinito</a:t>
            </a:r>
          </a:p>
          <a:p>
            <a:pPr marL="0" marR="0" lvl="0" indent="0" algn="ctr" rtl="0" hangingPunct="0">
              <a:lnSpc>
                <a:spcPct val="100000"/>
              </a:lnSpc>
              <a:spcBef>
                <a:spcPts val="0"/>
              </a:spcBef>
              <a:spcAft>
                <a:spcPts val="0"/>
              </a:spcAft>
              <a:buNone/>
              <a:tabLst/>
              <a:defRPr sz="1800"/>
            </a:pPr>
            <a:r>
              <a:rPr lang="it-IT" sz="1800" b="1" i="0" u="none" strike="noStrike" kern="1200">
                <a:ln>
                  <a:noFill/>
                </a:ln>
                <a:solidFill>
                  <a:srgbClr val="FFFFFF"/>
                </a:solidFill>
                <a:latin typeface="Arial" pitchFamily="18"/>
                <a:ea typeface="Microsoft YaHei" pitchFamily="2"/>
                <a:cs typeface="Mangal" pitchFamily="2"/>
              </a:rPr>
              <a:t>spazio verde che la circonda</a:t>
            </a:r>
          </a:p>
          <a:p>
            <a:pPr marL="0" marR="0" lvl="0" indent="0" algn="ctr" rtl="0" hangingPunct="0">
              <a:lnSpc>
                <a:spcPct val="100000"/>
              </a:lnSpc>
              <a:spcBef>
                <a:spcPts val="0"/>
              </a:spcBef>
              <a:spcAft>
                <a:spcPts val="0"/>
              </a:spcAft>
              <a:buNone/>
              <a:tabLst/>
              <a:defRPr sz="1800"/>
            </a:pPr>
            <a:r>
              <a:rPr lang="it-IT" sz="1800" b="1" i="0" u="none" strike="noStrike" kern="1200">
                <a:ln>
                  <a:noFill/>
                </a:ln>
                <a:solidFill>
                  <a:srgbClr val="FFFFFF"/>
                </a:solidFill>
                <a:latin typeface="Arial" pitchFamily="18"/>
                <a:ea typeface="Microsoft YaHei" pitchFamily="2"/>
                <a:cs typeface="Mangal" pitchFamily="2"/>
              </a:rPr>
              <a:t>ma adesso incerta lo so lo</a:t>
            </a:r>
          </a:p>
        </p:txBody>
      </p:sp>
      <p:sp>
        <p:nvSpPr>
          <p:cNvPr id="6" name="CasellaDiTesto 5"/>
          <p:cNvSpPr txBox="1"/>
          <p:nvPr/>
        </p:nvSpPr>
        <p:spPr>
          <a:xfrm>
            <a:off x="5472000" y="3960000"/>
            <a:ext cx="4104000" cy="325260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defRPr sz="1800"/>
            </a:pPr>
            <a:r>
              <a:rPr lang="it-IT" sz="1800" b="1" i="0" u="none" strike="noStrike" kern="1200">
                <a:ln>
                  <a:noFill/>
                </a:ln>
                <a:solidFill>
                  <a:srgbClr val="FFFFFF"/>
                </a:solidFill>
                <a:latin typeface="Arial" pitchFamily="18"/>
                <a:ea typeface="Microsoft YaHei" pitchFamily="2"/>
                <a:cs typeface="Mangal" pitchFamily="2"/>
              </a:rPr>
              <a:t>vedo</a:t>
            </a:r>
          </a:p>
          <a:p>
            <a:pPr marL="0" marR="0" lvl="0" indent="0" algn="ctr" rtl="0" hangingPunct="0">
              <a:lnSpc>
                <a:spcPct val="100000"/>
              </a:lnSpc>
              <a:spcBef>
                <a:spcPts val="0"/>
              </a:spcBef>
              <a:spcAft>
                <a:spcPts val="0"/>
              </a:spcAft>
              <a:buNone/>
              <a:tabLst/>
              <a:defRPr sz="1800"/>
            </a:pPr>
            <a:r>
              <a:rPr lang="it-IT" sz="1800" b="1" i="0" u="none" strike="noStrike" kern="1200">
                <a:ln>
                  <a:noFill/>
                </a:ln>
                <a:solidFill>
                  <a:srgbClr val="FFFFFF"/>
                </a:solidFill>
                <a:latin typeface="Arial" pitchFamily="18"/>
                <a:ea typeface="Microsoft YaHei" pitchFamily="2"/>
                <a:cs typeface="Mangal" pitchFamily="2"/>
              </a:rPr>
              <a:t>d’un tratto espansa lassù sulla vetta d’un tratto debole</a:t>
            </a:r>
          </a:p>
          <a:p>
            <a:pPr marL="0" marR="0" lvl="0" indent="0" algn="ctr" rtl="0" hangingPunct="0">
              <a:lnSpc>
                <a:spcPct val="100000"/>
              </a:lnSpc>
              <a:spcBef>
                <a:spcPts val="0"/>
              </a:spcBef>
              <a:spcAft>
                <a:spcPts val="0"/>
              </a:spcAft>
              <a:buNone/>
              <a:tabLst/>
              <a:defRPr sz="1800"/>
            </a:pPr>
            <a:r>
              <a:rPr lang="it-IT" sz="1800" b="1" i="0" u="none" strike="noStrike" kern="1200">
                <a:ln>
                  <a:noFill/>
                </a:ln>
                <a:solidFill>
                  <a:srgbClr val="FFFFFF"/>
                </a:solidFill>
                <a:latin typeface="Arial" pitchFamily="18"/>
                <a:ea typeface="Microsoft YaHei" pitchFamily="2"/>
                <a:cs typeface="Mangal" pitchFamily="2"/>
              </a:rPr>
              <a:t>nel sole</a:t>
            </a:r>
          </a:p>
          <a:p>
            <a:pPr marL="0" marR="0" lvl="0" indent="0" algn="ctr" rtl="0" hangingPunct="0">
              <a:lnSpc>
                <a:spcPct val="100000"/>
              </a:lnSpc>
              <a:spcBef>
                <a:spcPts val="0"/>
              </a:spcBef>
              <a:spcAft>
                <a:spcPts val="0"/>
              </a:spcAft>
              <a:buNone/>
              <a:tabLst/>
              <a:defRPr sz="1800"/>
            </a:pPr>
            <a:r>
              <a:rPr lang="it-IT" sz="1800" b="1" i="0" u="none" strike="noStrike" kern="1200">
                <a:ln>
                  <a:noFill/>
                </a:ln>
                <a:solidFill>
                  <a:srgbClr val="FFFFFF"/>
                </a:solidFill>
                <a:latin typeface="Arial" pitchFamily="18"/>
                <a:ea typeface="Microsoft YaHei" pitchFamily="2"/>
                <a:cs typeface="Mangal" pitchFamily="2"/>
              </a:rPr>
              <a:t>come chi all’improvviso non sa raggiunto</a:t>
            </a:r>
          </a:p>
          <a:p>
            <a:pPr marL="0" marR="0" lvl="0" indent="0" algn="ctr" rtl="0" hangingPunct="0">
              <a:lnSpc>
                <a:spcPct val="100000"/>
              </a:lnSpc>
              <a:spcBef>
                <a:spcPts val="0"/>
              </a:spcBef>
              <a:spcAft>
                <a:spcPts val="0"/>
              </a:spcAft>
              <a:buNone/>
              <a:tabLst/>
              <a:defRPr sz="1800"/>
            </a:pPr>
            <a:r>
              <a:rPr lang="it-IT" sz="1800" b="1" i="0" u="none" strike="noStrike" kern="1200">
                <a:ln>
                  <a:noFill/>
                </a:ln>
                <a:solidFill>
                  <a:srgbClr val="FFFFFF"/>
                </a:solidFill>
                <a:latin typeface="Arial" pitchFamily="18"/>
                <a:ea typeface="Microsoft YaHei" pitchFamily="2"/>
                <a:cs typeface="Mangal" pitchFamily="2"/>
              </a:rPr>
              <a:t>che abbia il termine d’un viaggio lunghissimo</a:t>
            </a:r>
          </a:p>
          <a:p>
            <a:pPr marL="0" marR="0" lvl="0" indent="0" algn="ctr" rtl="0" hangingPunct="0">
              <a:lnSpc>
                <a:spcPct val="100000"/>
              </a:lnSpc>
              <a:spcBef>
                <a:spcPts val="0"/>
              </a:spcBef>
              <a:spcAft>
                <a:spcPts val="0"/>
              </a:spcAft>
              <a:buNone/>
              <a:tabLst/>
              <a:defRPr sz="1800"/>
            </a:pPr>
            <a:r>
              <a:rPr lang="it-IT" sz="1800" b="1" i="0" u="none" strike="noStrike" kern="1200">
                <a:ln>
                  <a:noFill/>
                </a:ln>
                <a:solidFill>
                  <a:srgbClr val="FFFFFF"/>
                </a:solidFill>
                <a:latin typeface="Arial" pitchFamily="18"/>
                <a:ea typeface="Microsoft YaHei" pitchFamily="2"/>
                <a:cs typeface="Mangal" pitchFamily="2"/>
              </a:rPr>
              <a:t>la strada da prendere che cosa</a:t>
            </a:r>
          </a:p>
          <a:p>
            <a:pPr marL="0" marR="0" lvl="0" indent="0" algn="ctr" rtl="0" hangingPunct="0">
              <a:lnSpc>
                <a:spcPct val="100000"/>
              </a:lnSpc>
              <a:spcBef>
                <a:spcPts val="0"/>
              </a:spcBef>
              <a:spcAft>
                <a:spcPts val="0"/>
              </a:spcAft>
              <a:buNone/>
              <a:tabLst/>
              <a:defRPr sz="1800"/>
            </a:pPr>
            <a:r>
              <a:rPr lang="it-IT" sz="1800" b="1" i="0" u="none" strike="noStrike" kern="1200">
                <a:ln>
                  <a:noFill/>
                </a:ln>
                <a:solidFill>
                  <a:srgbClr val="FFFFFF"/>
                </a:solidFill>
                <a:latin typeface="Arial" pitchFamily="18"/>
                <a:ea typeface="Microsoft YaHei" pitchFamily="2"/>
                <a:cs typeface="Mangal" pitchFamily="2"/>
              </a:rPr>
              <a:t>Fare”</a:t>
            </a:r>
          </a:p>
          <a:p>
            <a:pPr marL="0" marR="0" lvl="0" indent="0" algn="ctr" rtl="0" hangingPunct="0">
              <a:lnSpc>
                <a:spcPct val="100000"/>
              </a:lnSpc>
              <a:spcBef>
                <a:spcPts val="0"/>
              </a:spcBef>
              <a:spcAft>
                <a:spcPts val="0"/>
              </a:spcAft>
              <a:buNone/>
              <a:tabLst/>
              <a:defRPr sz="1800"/>
            </a:pPr>
            <a:endParaRPr lang="it-IT" sz="1800" b="1" i="0" u="none" strike="noStrike" kern="1200">
              <a:ln>
                <a:noFill/>
              </a:ln>
              <a:latin typeface="Arial" pitchFamily="18"/>
              <a:ea typeface="Microsoft YaHei" pitchFamily="2"/>
              <a:cs typeface="Mangal" pitchFamily="2"/>
            </a:endParaRPr>
          </a:p>
          <a:p>
            <a:pPr marL="0" marR="0" lvl="0" indent="0" algn="ctr" rtl="0" hangingPunct="0">
              <a:lnSpc>
                <a:spcPct val="100000"/>
              </a:lnSpc>
              <a:spcBef>
                <a:spcPts val="0"/>
              </a:spcBef>
              <a:spcAft>
                <a:spcPts val="0"/>
              </a:spcAft>
              <a:buNone/>
              <a:tabLst/>
              <a:defRPr sz="1800"/>
            </a:pPr>
            <a:r>
              <a:rPr lang="it-IT" sz="1800" b="1" i="0" u="none" strike="noStrike" kern="1200">
                <a:ln>
                  <a:noFill/>
                </a:ln>
                <a:latin typeface="Arial" pitchFamily="18"/>
                <a:ea typeface="Microsoft YaHei" pitchFamily="2"/>
                <a:cs typeface="Mangal" pitchFamily="2"/>
              </a:rPr>
              <a:t>			(</a:t>
            </a:r>
            <a:r>
              <a:rPr lang="it-IT" sz="1500" b="1" i="0" u="none" strike="noStrike" kern="1200">
                <a:ln>
                  <a:noFill/>
                </a:ln>
                <a:latin typeface="Arial" pitchFamily="18"/>
                <a:ea typeface="Microsoft YaHei" pitchFamily="2"/>
                <a:cs typeface="Mangal" pitchFamily="2"/>
              </a:rPr>
              <a:t>tratto da Epitaffio)</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name="page10">
    <p:spTree>
      <p:nvGrpSpPr>
        <p:cNvPr id="1" name=""/>
        <p:cNvGrpSpPr/>
        <p:nvPr/>
      </p:nvGrpSpPr>
      <p:grpSpPr>
        <a:xfrm>
          <a:off x="0" y="0"/>
          <a:ext cx="0" cy="0"/>
          <a:chOff x="0" y="0"/>
          <a:chExt cx="0" cy="0"/>
        </a:xfrm>
      </p:grpSpPr>
      <p:pic>
        <p:nvPicPr>
          <p:cNvPr id="2" name="Immagine 1"/>
          <p:cNvPicPr>
            <a:picLocks noChangeAspect="1"/>
          </p:cNvPicPr>
          <p:nvPr/>
        </p:nvPicPr>
        <p:blipFill>
          <a:blip r:embed="rId3">
            <a:lum/>
            <a:alphaModFix/>
          </a:blip>
          <a:srcRect/>
          <a:stretch>
            <a:fillRect/>
          </a:stretch>
        </p:blipFill>
        <p:spPr>
          <a:xfrm>
            <a:off x="2448000" y="360"/>
            <a:ext cx="5040000" cy="755964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name="page11">
    <p:spTree>
      <p:nvGrpSpPr>
        <p:cNvPr id="1" name=""/>
        <p:cNvGrpSpPr/>
        <p:nvPr/>
      </p:nvGrpSpPr>
      <p:grpSpPr>
        <a:xfrm>
          <a:off x="0" y="0"/>
          <a:ext cx="0" cy="0"/>
          <a:chOff x="0" y="0"/>
          <a:chExt cx="0" cy="0"/>
        </a:xfrm>
      </p:grpSpPr>
      <p:pic>
        <p:nvPicPr>
          <p:cNvPr id="2" name="Immagine 1"/>
          <p:cNvPicPr>
            <a:picLocks noChangeAspect="1"/>
          </p:cNvPicPr>
          <p:nvPr/>
        </p:nvPicPr>
        <p:blipFill>
          <a:blip r:embed="rId3">
            <a:lum/>
            <a:alphaModFix/>
          </a:blip>
          <a:srcRect/>
          <a:stretch>
            <a:fillRect/>
          </a:stretch>
        </p:blipFill>
        <p:spPr>
          <a:xfrm>
            <a:off x="1213919" y="3490200"/>
            <a:ext cx="6490079" cy="3997800"/>
          </a:xfrm>
          <a:prstGeom prst="rect">
            <a:avLst/>
          </a:prstGeom>
          <a:noFill/>
          <a:ln>
            <a:noFill/>
          </a:ln>
        </p:spPr>
      </p:pic>
      <p:sp>
        <p:nvSpPr>
          <p:cNvPr id="3" name="Titolo 2"/>
          <p:cNvSpPr txBox="1">
            <a:spLocks noGrp="1"/>
          </p:cNvSpPr>
          <p:nvPr>
            <p:ph type="title" idx="4294967295"/>
          </p:nvPr>
        </p:nvSpPr>
        <p:spPr>
          <a:xfrm>
            <a:off x="503999" y="432000"/>
            <a:ext cx="8784000" cy="1172160"/>
          </a:xfrm>
        </p:spPr>
        <p:txBody>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buNone/>
            </a:pPr>
            <a:r>
              <a:rPr lang="it-IT">
                <a:solidFill>
                  <a:srgbClr val="FFFFFF"/>
                </a:solidFill>
              </a:rPr>
              <a:t>COMMENTI</a:t>
            </a:r>
          </a:p>
        </p:txBody>
      </p:sp>
      <p:sp>
        <p:nvSpPr>
          <p:cNvPr id="4" name="Sottotitolo 3"/>
          <p:cNvSpPr txBox="1">
            <a:spLocks noGrp="1"/>
          </p:cNvSpPr>
          <p:nvPr>
            <p:ph type="subTitle" idx="4294967295"/>
          </p:nvPr>
        </p:nvSpPr>
        <p:spPr>
          <a:xfrm>
            <a:off x="360359" y="-216000"/>
            <a:ext cx="8783640" cy="3960000"/>
          </a:xfrm>
        </p:spPr>
        <p:txBody>
          <a:bodyPr anchor="ct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lvl="0" indent="0" algn="ctr">
              <a:buNone/>
            </a:pPr>
            <a:r>
              <a:rPr lang="it-IT" sz="2000" dirty="0">
                <a:solidFill>
                  <a:srgbClr val="000000"/>
                </a:solidFill>
              </a:rPr>
              <a:t>Secondo noi questo percorso su Bassani è stato molto divertente e istruttivo</a:t>
            </a:r>
          </a:p>
          <a:p>
            <a:pPr marL="0" lvl="0" indent="0" algn="ctr">
              <a:buNone/>
            </a:pPr>
            <a:r>
              <a:rPr lang="it-IT" sz="2000" dirty="0">
                <a:solidFill>
                  <a:srgbClr val="000000"/>
                </a:solidFill>
              </a:rPr>
              <a:t>.</a:t>
            </a:r>
          </a:p>
          <a:p>
            <a:pPr marL="0" lvl="0" indent="0" algn="l">
              <a:buNone/>
            </a:pPr>
            <a:r>
              <a:rPr lang="it-IT" sz="2000" dirty="0">
                <a:solidFill>
                  <a:srgbClr val="000000"/>
                </a:solidFill>
              </a:rPr>
              <a:t> Diamo tre stelle al film </a:t>
            </a:r>
            <a:r>
              <a:rPr lang="it-IT" sz="2000" dirty="0" err="1">
                <a:solidFill>
                  <a:srgbClr val="000000"/>
                </a:solidFill>
              </a:rPr>
              <a:t>perchè</a:t>
            </a:r>
            <a:r>
              <a:rPr lang="it-IT" sz="2000" dirty="0">
                <a:solidFill>
                  <a:srgbClr val="000000"/>
                </a:solidFill>
              </a:rPr>
              <a:t> era un po' antiquato.</a:t>
            </a:r>
          </a:p>
          <a:p>
            <a:pPr marL="0" lvl="0" indent="0" algn="ctr">
              <a:buNone/>
            </a:pPr>
            <a:endParaRPr lang="it-IT" sz="2000" dirty="0">
              <a:solidFill>
                <a:srgbClr val="000000"/>
              </a:solidFill>
            </a:endParaRPr>
          </a:p>
          <a:p>
            <a:pPr marL="0" lvl="0" indent="0" algn="ctr">
              <a:buNone/>
            </a:pPr>
            <a:endParaRPr lang="it-IT" sz="2000" dirty="0">
              <a:solidFill>
                <a:srgbClr val="000000"/>
              </a:solidFill>
            </a:endParaRPr>
          </a:p>
          <a:p>
            <a:pPr marL="0" lvl="0" indent="0" algn="l">
              <a:buNone/>
            </a:pPr>
            <a:r>
              <a:rPr lang="it-IT" sz="2000" dirty="0">
                <a:solidFill>
                  <a:srgbClr val="000000"/>
                </a:solidFill>
              </a:rPr>
              <a:t> Diamo quattro stelle all'</a:t>
            </a:r>
            <a:r>
              <a:rPr lang="it-IT" sz="2000" dirty="0" err="1">
                <a:solidFill>
                  <a:srgbClr val="000000"/>
                </a:solidFill>
              </a:rPr>
              <a:t>orientiring</a:t>
            </a:r>
            <a:r>
              <a:rPr lang="it-IT" sz="2000" dirty="0">
                <a:solidFill>
                  <a:srgbClr val="000000"/>
                </a:solidFill>
              </a:rPr>
              <a:t> </a:t>
            </a:r>
            <a:r>
              <a:rPr lang="it-IT" sz="2000" dirty="0" err="1">
                <a:solidFill>
                  <a:srgbClr val="000000"/>
                </a:solidFill>
              </a:rPr>
              <a:t>perchè</a:t>
            </a:r>
            <a:r>
              <a:rPr lang="it-IT" sz="2000" dirty="0">
                <a:solidFill>
                  <a:srgbClr val="000000"/>
                </a:solidFill>
              </a:rPr>
              <a:t> speravamo durasse più tempo.</a:t>
            </a:r>
          </a:p>
          <a:p>
            <a:pPr marL="0" lvl="0" indent="0" algn="ctr">
              <a:buNone/>
            </a:pPr>
            <a:endParaRPr lang="it-IT" sz="2000" dirty="0">
              <a:solidFill>
                <a:srgbClr val="000000"/>
              </a:solidFill>
            </a:endParaRPr>
          </a:p>
          <a:p>
            <a:pPr marL="0" lvl="0" indent="0" algn="ctr">
              <a:buNone/>
            </a:pPr>
            <a:endParaRPr lang="it-IT" sz="2000" dirty="0">
              <a:solidFill>
                <a:srgbClr val="000000"/>
              </a:solidFill>
            </a:endParaRPr>
          </a:p>
          <a:p>
            <a:pPr marL="0" lvl="0" indent="0" algn="l">
              <a:buNone/>
            </a:pPr>
            <a:r>
              <a:rPr lang="it-IT" sz="2000" dirty="0">
                <a:solidFill>
                  <a:srgbClr val="000000"/>
                </a:solidFill>
              </a:rPr>
              <a:t> Diamo quattro stelle al libro </a:t>
            </a:r>
            <a:r>
              <a:rPr lang="it-IT" sz="2000" dirty="0" err="1">
                <a:solidFill>
                  <a:srgbClr val="000000"/>
                </a:solidFill>
              </a:rPr>
              <a:t>perchè</a:t>
            </a:r>
            <a:r>
              <a:rPr lang="it-IT" sz="2000" dirty="0">
                <a:solidFill>
                  <a:srgbClr val="000000"/>
                </a:solidFill>
              </a:rPr>
              <a:t> ci </a:t>
            </a:r>
            <a:r>
              <a:rPr lang="it-IT" sz="2000" dirty="0" smtClean="0">
                <a:solidFill>
                  <a:srgbClr val="000000"/>
                </a:solidFill>
              </a:rPr>
              <a:t>sono piaciuti </a:t>
            </a:r>
            <a:r>
              <a:rPr lang="it-IT" sz="2000" dirty="0">
                <a:solidFill>
                  <a:srgbClr val="000000"/>
                </a:solidFill>
              </a:rPr>
              <a:t>la trama e i personaggi.</a:t>
            </a:r>
          </a:p>
          <a:p>
            <a:pPr marL="0" lvl="0" indent="0" algn="l">
              <a:buNone/>
            </a:pPr>
            <a:endParaRPr lang="it-IT" sz="2000" dirty="0">
              <a:solidFill>
                <a:srgbClr val="000000"/>
              </a:solidFill>
            </a:endParaRPr>
          </a:p>
        </p:txBody>
      </p:sp>
      <p:sp>
        <p:nvSpPr>
          <p:cNvPr id="5" name="Figura a mano libera 4"/>
          <p:cNvSpPr/>
          <p:nvPr/>
        </p:nvSpPr>
        <p:spPr>
          <a:xfrm>
            <a:off x="2088000" y="1152000"/>
            <a:ext cx="360000" cy="360000"/>
          </a:xfrm>
          <a:custGeom>
            <a:avLst/>
            <a:gdLst>
              <a:gd name="f0" fmla="val w"/>
              <a:gd name="f1" fmla="val h"/>
              <a:gd name="f2" fmla="val 0"/>
              <a:gd name="f3" fmla="val 21600"/>
              <a:gd name="f4" fmla="val 10797"/>
              <a:gd name="f5" fmla="val 8278"/>
              <a:gd name="f6" fmla="val 8256"/>
              <a:gd name="f7" fmla="val 6722"/>
              <a:gd name="f8" fmla="val 13405"/>
              <a:gd name="f9" fmla="val 4198"/>
              <a:gd name="f10" fmla="val 16580"/>
              <a:gd name="f11" fmla="val 17401"/>
              <a:gd name="f12" fmla="val 14878"/>
              <a:gd name="f13" fmla="val 13321"/>
              <a:gd name="f14" fmla="*/ f0 1 21600"/>
              <a:gd name="f15" fmla="*/ f1 1 21600"/>
              <a:gd name="f16" fmla="*/ 6722 f14 1"/>
              <a:gd name="f17" fmla="*/ 14878 f14 1"/>
              <a:gd name="f18" fmla="*/ 15460 f15 1"/>
              <a:gd name="f19" fmla="*/ 8256 f15 1"/>
            </a:gdLst>
            <a:ahLst/>
            <a:cxnLst>
              <a:cxn ang="3cd4">
                <a:pos x="hc" y="t"/>
              </a:cxn>
              <a:cxn ang="0">
                <a:pos x="r" y="vc"/>
              </a:cxn>
              <a:cxn ang="cd4">
                <a:pos x="hc" y="b"/>
              </a:cxn>
              <a:cxn ang="cd2">
                <a:pos x="l" y="vc"/>
              </a:cxn>
            </a:cxnLst>
            <a:rect l="f16" t="f19" r="f17" b="f18"/>
            <a:pathLst>
              <a:path w="21600" h="21600">
                <a:moveTo>
                  <a:pt x="f4" y="f2"/>
                </a:moveTo>
                <a:lnTo>
                  <a:pt x="f5" y="f6"/>
                </a:lnTo>
                <a:lnTo>
                  <a:pt x="f2" y="f6"/>
                </a:lnTo>
                <a:lnTo>
                  <a:pt x="f7" y="f8"/>
                </a:lnTo>
                <a:lnTo>
                  <a:pt x="f9" y="f3"/>
                </a:lnTo>
                <a:lnTo>
                  <a:pt x="f4" y="f10"/>
                </a:lnTo>
                <a:lnTo>
                  <a:pt x="f11" y="f3"/>
                </a:lnTo>
                <a:lnTo>
                  <a:pt x="f12" y="f8"/>
                </a:lnTo>
                <a:lnTo>
                  <a:pt x="f3" y="f6"/>
                </a:lnTo>
                <a:lnTo>
                  <a:pt x="f13" y="f6"/>
                </a:lnTo>
                <a:lnTo>
                  <a:pt x="f4" y="f2"/>
                </a:lnTo>
                <a:close/>
              </a:path>
            </a:pathLst>
          </a:custGeom>
          <a:solidFill>
            <a:srgbClr val="FFFF00"/>
          </a:solidFill>
          <a:ln w="0">
            <a:solidFill>
              <a:srgbClr val="80808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it-IT" sz="1800" b="0" i="0" u="none" strike="noStrike" kern="1200">
              <a:ln>
                <a:noFill/>
              </a:ln>
              <a:latin typeface="Arial" pitchFamily="18"/>
              <a:ea typeface="Microsoft YaHei" pitchFamily="2"/>
              <a:cs typeface="Mangal" pitchFamily="2"/>
            </a:endParaRPr>
          </a:p>
        </p:txBody>
      </p:sp>
      <p:sp>
        <p:nvSpPr>
          <p:cNvPr id="6" name="Figura a mano libera 5"/>
          <p:cNvSpPr/>
          <p:nvPr/>
        </p:nvSpPr>
        <p:spPr>
          <a:xfrm>
            <a:off x="2805840" y="1152000"/>
            <a:ext cx="360000" cy="360000"/>
          </a:xfrm>
          <a:custGeom>
            <a:avLst/>
            <a:gdLst>
              <a:gd name="f0" fmla="val w"/>
              <a:gd name="f1" fmla="val h"/>
              <a:gd name="f2" fmla="val 0"/>
              <a:gd name="f3" fmla="val 21600"/>
              <a:gd name="f4" fmla="val 10797"/>
              <a:gd name="f5" fmla="val 8278"/>
              <a:gd name="f6" fmla="val 8256"/>
              <a:gd name="f7" fmla="val 6722"/>
              <a:gd name="f8" fmla="val 13405"/>
              <a:gd name="f9" fmla="val 4198"/>
              <a:gd name="f10" fmla="val 16580"/>
              <a:gd name="f11" fmla="val 17401"/>
              <a:gd name="f12" fmla="val 14878"/>
              <a:gd name="f13" fmla="val 13321"/>
              <a:gd name="f14" fmla="*/ f0 1 21600"/>
              <a:gd name="f15" fmla="*/ f1 1 21600"/>
              <a:gd name="f16" fmla="*/ 6722 f14 1"/>
              <a:gd name="f17" fmla="*/ 14878 f14 1"/>
              <a:gd name="f18" fmla="*/ 15460 f15 1"/>
              <a:gd name="f19" fmla="*/ 8256 f15 1"/>
            </a:gdLst>
            <a:ahLst/>
            <a:cxnLst>
              <a:cxn ang="3cd4">
                <a:pos x="hc" y="t"/>
              </a:cxn>
              <a:cxn ang="0">
                <a:pos x="r" y="vc"/>
              </a:cxn>
              <a:cxn ang="cd4">
                <a:pos x="hc" y="b"/>
              </a:cxn>
              <a:cxn ang="cd2">
                <a:pos x="l" y="vc"/>
              </a:cxn>
            </a:cxnLst>
            <a:rect l="f16" t="f19" r="f17" b="f18"/>
            <a:pathLst>
              <a:path w="21600" h="21600">
                <a:moveTo>
                  <a:pt x="f4" y="f2"/>
                </a:moveTo>
                <a:lnTo>
                  <a:pt x="f5" y="f6"/>
                </a:lnTo>
                <a:lnTo>
                  <a:pt x="f2" y="f6"/>
                </a:lnTo>
                <a:lnTo>
                  <a:pt x="f7" y="f8"/>
                </a:lnTo>
                <a:lnTo>
                  <a:pt x="f9" y="f3"/>
                </a:lnTo>
                <a:lnTo>
                  <a:pt x="f4" y="f10"/>
                </a:lnTo>
                <a:lnTo>
                  <a:pt x="f11" y="f3"/>
                </a:lnTo>
                <a:lnTo>
                  <a:pt x="f12" y="f8"/>
                </a:lnTo>
                <a:lnTo>
                  <a:pt x="f3" y="f6"/>
                </a:lnTo>
                <a:lnTo>
                  <a:pt x="f13" y="f6"/>
                </a:lnTo>
                <a:lnTo>
                  <a:pt x="f4" y="f2"/>
                </a:lnTo>
                <a:close/>
              </a:path>
            </a:pathLst>
          </a:custGeom>
          <a:solidFill>
            <a:srgbClr val="B3B3B3"/>
          </a:solidFill>
          <a:ln w="0">
            <a:solidFill>
              <a:srgbClr val="80808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it-IT" sz="1800" b="0" i="0" u="none" strike="noStrike" kern="1200">
              <a:ln>
                <a:noFill/>
              </a:ln>
              <a:latin typeface="Arial" pitchFamily="18"/>
              <a:ea typeface="Microsoft YaHei" pitchFamily="2"/>
              <a:cs typeface="Mangal" pitchFamily="2"/>
            </a:endParaRPr>
          </a:p>
        </p:txBody>
      </p:sp>
      <p:sp>
        <p:nvSpPr>
          <p:cNvPr id="7" name="Figura a mano libera 6"/>
          <p:cNvSpPr/>
          <p:nvPr/>
        </p:nvSpPr>
        <p:spPr>
          <a:xfrm>
            <a:off x="1368000" y="1152000"/>
            <a:ext cx="360000" cy="360000"/>
          </a:xfrm>
          <a:custGeom>
            <a:avLst/>
            <a:gdLst>
              <a:gd name="f0" fmla="val w"/>
              <a:gd name="f1" fmla="val h"/>
              <a:gd name="f2" fmla="val 0"/>
              <a:gd name="f3" fmla="val 21600"/>
              <a:gd name="f4" fmla="val 10797"/>
              <a:gd name="f5" fmla="val 8278"/>
              <a:gd name="f6" fmla="val 8256"/>
              <a:gd name="f7" fmla="val 6722"/>
              <a:gd name="f8" fmla="val 13405"/>
              <a:gd name="f9" fmla="val 4198"/>
              <a:gd name="f10" fmla="val 16580"/>
              <a:gd name="f11" fmla="val 17401"/>
              <a:gd name="f12" fmla="val 14878"/>
              <a:gd name="f13" fmla="val 13321"/>
              <a:gd name="f14" fmla="*/ f0 1 21600"/>
              <a:gd name="f15" fmla="*/ f1 1 21600"/>
              <a:gd name="f16" fmla="*/ 6722 f14 1"/>
              <a:gd name="f17" fmla="*/ 14878 f14 1"/>
              <a:gd name="f18" fmla="*/ 15460 f15 1"/>
              <a:gd name="f19" fmla="*/ 8256 f15 1"/>
            </a:gdLst>
            <a:ahLst/>
            <a:cxnLst>
              <a:cxn ang="3cd4">
                <a:pos x="hc" y="t"/>
              </a:cxn>
              <a:cxn ang="0">
                <a:pos x="r" y="vc"/>
              </a:cxn>
              <a:cxn ang="cd4">
                <a:pos x="hc" y="b"/>
              </a:cxn>
              <a:cxn ang="cd2">
                <a:pos x="l" y="vc"/>
              </a:cxn>
            </a:cxnLst>
            <a:rect l="f16" t="f19" r="f17" b="f18"/>
            <a:pathLst>
              <a:path w="21600" h="21600">
                <a:moveTo>
                  <a:pt x="f4" y="f2"/>
                </a:moveTo>
                <a:lnTo>
                  <a:pt x="f5" y="f6"/>
                </a:lnTo>
                <a:lnTo>
                  <a:pt x="f2" y="f6"/>
                </a:lnTo>
                <a:lnTo>
                  <a:pt x="f7" y="f8"/>
                </a:lnTo>
                <a:lnTo>
                  <a:pt x="f9" y="f3"/>
                </a:lnTo>
                <a:lnTo>
                  <a:pt x="f4" y="f10"/>
                </a:lnTo>
                <a:lnTo>
                  <a:pt x="f11" y="f3"/>
                </a:lnTo>
                <a:lnTo>
                  <a:pt x="f12" y="f8"/>
                </a:lnTo>
                <a:lnTo>
                  <a:pt x="f3" y="f6"/>
                </a:lnTo>
                <a:lnTo>
                  <a:pt x="f13" y="f6"/>
                </a:lnTo>
                <a:lnTo>
                  <a:pt x="f4" y="f2"/>
                </a:lnTo>
                <a:close/>
              </a:path>
            </a:pathLst>
          </a:custGeom>
          <a:solidFill>
            <a:srgbClr val="FFFF00"/>
          </a:solidFill>
          <a:ln w="0">
            <a:solidFill>
              <a:srgbClr val="80808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it-IT" sz="1800" b="0" i="0" u="none" strike="noStrike" kern="1200">
              <a:ln>
                <a:noFill/>
              </a:ln>
              <a:latin typeface="Arial" pitchFamily="18"/>
              <a:ea typeface="Microsoft YaHei" pitchFamily="2"/>
              <a:cs typeface="Mangal" pitchFamily="2"/>
            </a:endParaRPr>
          </a:p>
        </p:txBody>
      </p:sp>
      <p:sp>
        <p:nvSpPr>
          <p:cNvPr id="8" name="Figura a mano libera 7"/>
          <p:cNvSpPr/>
          <p:nvPr/>
        </p:nvSpPr>
        <p:spPr>
          <a:xfrm>
            <a:off x="2448000" y="1152000"/>
            <a:ext cx="360000" cy="360000"/>
          </a:xfrm>
          <a:custGeom>
            <a:avLst/>
            <a:gdLst>
              <a:gd name="f0" fmla="val w"/>
              <a:gd name="f1" fmla="val h"/>
              <a:gd name="f2" fmla="val 0"/>
              <a:gd name="f3" fmla="val 21600"/>
              <a:gd name="f4" fmla="val 10797"/>
              <a:gd name="f5" fmla="val 8278"/>
              <a:gd name="f6" fmla="val 8256"/>
              <a:gd name="f7" fmla="val 6722"/>
              <a:gd name="f8" fmla="val 13405"/>
              <a:gd name="f9" fmla="val 4198"/>
              <a:gd name="f10" fmla="val 16580"/>
              <a:gd name="f11" fmla="val 17401"/>
              <a:gd name="f12" fmla="val 14878"/>
              <a:gd name="f13" fmla="val 13321"/>
              <a:gd name="f14" fmla="*/ f0 1 21600"/>
              <a:gd name="f15" fmla="*/ f1 1 21600"/>
              <a:gd name="f16" fmla="*/ 6722 f14 1"/>
              <a:gd name="f17" fmla="*/ 14878 f14 1"/>
              <a:gd name="f18" fmla="*/ 15460 f15 1"/>
              <a:gd name="f19" fmla="*/ 8256 f15 1"/>
            </a:gdLst>
            <a:ahLst/>
            <a:cxnLst>
              <a:cxn ang="3cd4">
                <a:pos x="hc" y="t"/>
              </a:cxn>
              <a:cxn ang="0">
                <a:pos x="r" y="vc"/>
              </a:cxn>
              <a:cxn ang="cd4">
                <a:pos x="hc" y="b"/>
              </a:cxn>
              <a:cxn ang="cd2">
                <a:pos x="l" y="vc"/>
              </a:cxn>
            </a:cxnLst>
            <a:rect l="f16" t="f19" r="f17" b="f18"/>
            <a:pathLst>
              <a:path w="21600" h="21600">
                <a:moveTo>
                  <a:pt x="f4" y="f2"/>
                </a:moveTo>
                <a:lnTo>
                  <a:pt x="f5" y="f6"/>
                </a:lnTo>
                <a:lnTo>
                  <a:pt x="f2" y="f6"/>
                </a:lnTo>
                <a:lnTo>
                  <a:pt x="f7" y="f8"/>
                </a:lnTo>
                <a:lnTo>
                  <a:pt x="f9" y="f3"/>
                </a:lnTo>
                <a:lnTo>
                  <a:pt x="f4" y="f10"/>
                </a:lnTo>
                <a:lnTo>
                  <a:pt x="f11" y="f3"/>
                </a:lnTo>
                <a:lnTo>
                  <a:pt x="f12" y="f8"/>
                </a:lnTo>
                <a:lnTo>
                  <a:pt x="f3" y="f6"/>
                </a:lnTo>
                <a:lnTo>
                  <a:pt x="f13" y="f6"/>
                </a:lnTo>
                <a:lnTo>
                  <a:pt x="f4" y="f2"/>
                </a:lnTo>
                <a:close/>
              </a:path>
            </a:pathLst>
          </a:custGeom>
          <a:solidFill>
            <a:srgbClr val="B3B3B3"/>
          </a:solidFill>
          <a:ln w="0">
            <a:solidFill>
              <a:srgbClr val="80808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it-IT" sz="1800" b="0" i="0" u="none" strike="noStrike" kern="1200">
              <a:ln>
                <a:noFill/>
              </a:ln>
              <a:latin typeface="Arial" pitchFamily="18"/>
              <a:ea typeface="Microsoft YaHei" pitchFamily="2"/>
              <a:cs typeface="Mangal" pitchFamily="2"/>
            </a:endParaRPr>
          </a:p>
        </p:txBody>
      </p:sp>
      <p:sp>
        <p:nvSpPr>
          <p:cNvPr id="9" name="Figura a mano libera 8"/>
          <p:cNvSpPr/>
          <p:nvPr/>
        </p:nvSpPr>
        <p:spPr>
          <a:xfrm>
            <a:off x="1728000" y="1152000"/>
            <a:ext cx="360000" cy="360000"/>
          </a:xfrm>
          <a:custGeom>
            <a:avLst/>
            <a:gdLst>
              <a:gd name="f0" fmla="val w"/>
              <a:gd name="f1" fmla="val h"/>
              <a:gd name="f2" fmla="val 0"/>
              <a:gd name="f3" fmla="val 21600"/>
              <a:gd name="f4" fmla="val 10797"/>
              <a:gd name="f5" fmla="val 8278"/>
              <a:gd name="f6" fmla="val 8256"/>
              <a:gd name="f7" fmla="val 6722"/>
              <a:gd name="f8" fmla="val 13405"/>
              <a:gd name="f9" fmla="val 4198"/>
              <a:gd name="f10" fmla="val 16580"/>
              <a:gd name="f11" fmla="val 17401"/>
              <a:gd name="f12" fmla="val 14878"/>
              <a:gd name="f13" fmla="val 13321"/>
              <a:gd name="f14" fmla="*/ f0 1 21600"/>
              <a:gd name="f15" fmla="*/ f1 1 21600"/>
              <a:gd name="f16" fmla="*/ 6722 f14 1"/>
              <a:gd name="f17" fmla="*/ 14878 f14 1"/>
              <a:gd name="f18" fmla="*/ 15460 f15 1"/>
              <a:gd name="f19" fmla="*/ 8256 f15 1"/>
            </a:gdLst>
            <a:ahLst/>
            <a:cxnLst>
              <a:cxn ang="3cd4">
                <a:pos x="hc" y="t"/>
              </a:cxn>
              <a:cxn ang="0">
                <a:pos x="r" y="vc"/>
              </a:cxn>
              <a:cxn ang="cd4">
                <a:pos x="hc" y="b"/>
              </a:cxn>
              <a:cxn ang="cd2">
                <a:pos x="l" y="vc"/>
              </a:cxn>
            </a:cxnLst>
            <a:rect l="f16" t="f19" r="f17" b="f18"/>
            <a:pathLst>
              <a:path w="21600" h="21600">
                <a:moveTo>
                  <a:pt x="f4" y="f2"/>
                </a:moveTo>
                <a:lnTo>
                  <a:pt x="f5" y="f6"/>
                </a:lnTo>
                <a:lnTo>
                  <a:pt x="f2" y="f6"/>
                </a:lnTo>
                <a:lnTo>
                  <a:pt x="f7" y="f8"/>
                </a:lnTo>
                <a:lnTo>
                  <a:pt x="f9" y="f3"/>
                </a:lnTo>
                <a:lnTo>
                  <a:pt x="f4" y="f10"/>
                </a:lnTo>
                <a:lnTo>
                  <a:pt x="f11" y="f3"/>
                </a:lnTo>
                <a:lnTo>
                  <a:pt x="f12" y="f8"/>
                </a:lnTo>
                <a:lnTo>
                  <a:pt x="f3" y="f6"/>
                </a:lnTo>
                <a:lnTo>
                  <a:pt x="f13" y="f6"/>
                </a:lnTo>
                <a:lnTo>
                  <a:pt x="f4" y="f2"/>
                </a:lnTo>
                <a:close/>
              </a:path>
            </a:pathLst>
          </a:custGeom>
          <a:solidFill>
            <a:srgbClr val="FFFF00"/>
          </a:solidFill>
          <a:ln w="0">
            <a:solidFill>
              <a:srgbClr val="80808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it-IT" sz="1800" b="0" i="0" u="none" strike="noStrike" kern="1200">
              <a:ln>
                <a:noFill/>
              </a:ln>
              <a:latin typeface="Arial" pitchFamily="18"/>
              <a:ea typeface="Microsoft YaHei" pitchFamily="2"/>
              <a:cs typeface="Mangal" pitchFamily="2"/>
            </a:endParaRPr>
          </a:p>
        </p:txBody>
      </p:sp>
      <p:sp>
        <p:nvSpPr>
          <p:cNvPr id="10" name="Figura a mano libera 9"/>
          <p:cNvSpPr/>
          <p:nvPr/>
        </p:nvSpPr>
        <p:spPr>
          <a:xfrm>
            <a:off x="1224000" y="2088000"/>
            <a:ext cx="360000" cy="360000"/>
          </a:xfrm>
          <a:custGeom>
            <a:avLst/>
            <a:gdLst>
              <a:gd name="f0" fmla="val w"/>
              <a:gd name="f1" fmla="val h"/>
              <a:gd name="f2" fmla="val 0"/>
              <a:gd name="f3" fmla="val 21600"/>
              <a:gd name="f4" fmla="val 10797"/>
              <a:gd name="f5" fmla="val 8278"/>
              <a:gd name="f6" fmla="val 8256"/>
              <a:gd name="f7" fmla="val 6722"/>
              <a:gd name="f8" fmla="val 13405"/>
              <a:gd name="f9" fmla="val 4198"/>
              <a:gd name="f10" fmla="val 16580"/>
              <a:gd name="f11" fmla="val 17401"/>
              <a:gd name="f12" fmla="val 14878"/>
              <a:gd name="f13" fmla="val 13321"/>
              <a:gd name="f14" fmla="*/ f0 1 21600"/>
              <a:gd name="f15" fmla="*/ f1 1 21600"/>
              <a:gd name="f16" fmla="*/ 6722 f14 1"/>
              <a:gd name="f17" fmla="*/ 14878 f14 1"/>
              <a:gd name="f18" fmla="*/ 15460 f15 1"/>
              <a:gd name="f19" fmla="*/ 8256 f15 1"/>
            </a:gdLst>
            <a:ahLst/>
            <a:cxnLst>
              <a:cxn ang="3cd4">
                <a:pos x="hc" y="t"/>
              </a:cxn>
              <a:cxn ang="0">
                <a:pos x="r" y="vc"/>
              </a:cxn>
              <a:cxn ang="cd4">
                <a:pos x="hc" y="b"/>
              </a:cxn>
              <a:cxn ang="cd2">
                <a:pos x="l" y="vc"/>
              </a:cxn>
            </a:cxnLst>
            <a:rect l="f16" t="f19" r="f17" b="f18"/>
            <a:pathLst>
              <a:path w="21600" h="21600">
                <a:moveTo>
                  <a:pt x="f4" y="f2"/>
                </a:moveTo>
                <a:lnTo>
                  <a:pt x="f5" y="f6"/>
                </a:lnTo>
                <a:lnTo>
                  <a:pt x="f2" y="f6"/>
                </a:lnTo>
                <a:lnTo>
                  <a:pt x="f7" y="f8"/>
                </a:lnTo>
                <a:lnTo>
                  <a:pt x="f9" y="f3"/>
                </a:lnTo>
                <a:lnTo>
                  <a:pt x="f4" y="f10"/>
                </a:lnTo>
                <a:lnTo>
                  <a:pt x="f11" y="f3"/>
                </a:lnTo>
                <a:lnTo>
                  <a:pt x="f12" y="f8"/>
                </a:lnTo>
                <a:lnTo>
                  <a:pt x="f3" y="f6"/>
                </a:lnTo>
                <a:lnTo>
                  <a:pt x="f13" y="f6"/>
                </a:lnTo>
                <a:lnTo>
                  <a:pt x="f4" y="f2"/>
                </a:lnTo>
                <a:close/>
              </a:path>
            </a:pathLst>
          </a:custGeom>
          <a:solidFill>
            <a:srgbClr val="FFFF00"/>
          </a:solidFill>
          <a:ln w="0">
            <a:solidFill>
              <a:srgbClr val="80808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it-IT" sz="1800" b="0" i="0" u="none" strike="noStrike" kern="1200">
              <a:ln>
                <a:noFill/>
              </a:ln>
              <a:latin typeface="Arial" pitchFamily="18"/>
              <a:ea typeface="Microsoft YaHei" pitchFamily="2"/>
              <a:cs typeface="Mangal" pitchFamily="2"/>
            </a:endParaRPr>
          </a:p>
        </p:txBody>
      </p:sp>
      <p:sp>
        <p:nvSpPr>
          <p:cNvPr id="11" name="Figura a mano libera 10"/>
          <p:cNvSpPr/>
          <p:nvPr/>
        </p:nvSpPr>
        <p:spPr>
          <a:xfrm>
            <a:off x="2376000" y="2088000"/>
            <a:ext cx="360000" cy="360000"/>
          </a:xfrm>
          <a:custGeom>
            <a:avLst/>
            <a:gdLst>
              <a:gd name="f0" fmla="val w"/>
              <a:gd name="f1" fmla="val h"/>
              <a:gd name="f2" fmla="val 0"/>
              <a:gd name="f3" fmla="val 21600"/>
              <a:gd name="f4" fmla="val 10797"/>
              <a:gd name="f5" fmla="val 8278"/>
              <a:gd name="f6" fmla="val 8256"/>
              <a:gd name="f7" fmla="val 6722"/>
              <a:gd name="f8" fmla="val 13405"/>
              <a:gd name="f9" fmla="val 4198"/>
              <a:gd name="f10" fmla="val 16580"/>
              <a:gd name="f11" fmla="val 17401"/>
              <a:gd name="f12" fmla="val 14878"/>
              <a:gd name="f13" fmla="val 13321"/>
              <a:gd name="f14" fmla="*/ f0 1 21600"/>
              <a:gd name="f15" fmla="*/ f1 1 21600"/>
              <a:gd name="f16" fmla="*/ 6722 f14 1"/>
              <a:gd name="f17" fmla="*/ 14878 f14 1"/>
              <a:gd name="f18" fmla="*/ 15460 f15 1"/>
              <a:gd name="f19" fmla="*/ 8256 f15 1"/>
            </a:gdLst>
            <a:ahLst/>
            <a:cxnLst>
              <a:cxn ang="3cd4">
                <a:pos x="hc" y="t"/>
              </a:cxn>
              <a:cxn ang="0">
                <a:pos x="r" y="vc"/>
              </a:cxn>
              <a:cxn ang="cd4">
                <a:pos x="hc" y="b"/>
              </a:cxn>
              <a:cxn ang="cd2">
                <a:pos x="l" y="vc"/>
              </a:cxn>
            </a:cxnLst>
            <a:rect l="f16" t="f19" r="f17" b="f18"/>
            <a:pathLst>
              <a:path w="21600" h="21600">
                <a:moveTo>
                  <a:pt x="f4" y="f2"/>
                </a:moveTo>
                <a:lnTo>
                  <a:pt x="f5" y="f6"/>
                </a:lnTo>
                <a:lnTo>
                  <a:pt x="f2" y="f6"/>
                </a:lnTo>
                <a:lnTo>
                  <a:pt x="f7" y="f8"/>
                </a:lnTo>
                <a:lnTo>
                  <a:pt x="f9" y="f3"/>
                </a:lnTo>
                <a:lnTo>
                  <a:pt x="f4" y="f10"/>
                </a:lnTo>
                <a:lnTo>
                  <a:pt x="f11" y="f3"/>
                </a:lnTo>
                <a:lnTo>
                  <a:pt x="f12" y="f8"/>
                </a:lnTo>
                <a:lnTo>
                  <a:pt x="f3" y="f6"/>
                </a:lnTo>
                <a:lnTo>
                  <a:pt x="f13" y="f6"/>
                </a:lnTo>
                <a:lnTo>
                  <a:pt x="f4" y="f2"/>
                </a:lnTo>
                <a:close/>
              </a:path>
            </a:pathLst>
          </a:custGeom>
          <a:solidFill>
            <a:srgbClr val="FFFF00"/>
          </a:solidFill>
          <a:ln w="0">
            <a:solidFill>
              <a:srgbClr val="80808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it-IT" sz="1800" b="0" i="0" u="none" strike="noStrike" kern="1200">
              <a:ln>
                <a:noFill/>
              </a:ln>
              <a:latin typeface="Arial" pitchFamily="18"/>
              <a:ea typeface="Microsoft YaHei" pitchFamily="2"/>
              <a:cs typeface="Mangal" pitchFamily="2"/>
            </a:endParaRPr>
          </a:p>
        </p:txBody>
      </p:sp>
      <p:sp>
        <p:nvSpPr>
          <p:cNvPr id="12" name="Figura a mano libera 11"/>
          <p:cNvSpPr/>
          <p:nvPr/>
        </p:nvSpPr>
        <p:spPr>
          <a:xfrm>
            <a:off x="2736000" y="2088000"/>
            <a:ext cx="360000" cy="360000"/>
          </a:xfrm>
          <a:custGeom>
            <a:avLst/>
            <a:gdLst>
              <a:gd name="f0" fmla="val w"/>
              <a:gd name="f1" fmla="val h"/>
              <a:gd name="f2" fmla="val 0"/>
              <a:gd name="f3" fmla="val 21600"/>
              <a:gd name="f4" fmla="val 10797"/>
              <a:gd name="f5" fmla="val 8278"/>
              <a:gd name="f6" fmla="val 8256"/>
              <a:gd name="f7" fmla="val 6722"/>
              <a:gd name="f8" fmla="val 13405"/>
              <a:gd name="f9" fmla="val 4198"/>
              <a:gd name="f10" fmla="val 16580"/>
              <a:gd name="f11" fmla="val 17401"/>
              <a:gd name="f12" fmla="val 14878"/>
              <a:gd name="f13" fmla="val 13321"/>
              <a:gd name="f14" fmla="*/ f0 1 21600"/>
              <a:gd name="f15" fmla="*/ f1 1 21600"/>
              <a:gd name="f16" fmla="*/ 6722 f14 1"/>
              <a:gd name="f17" fmla="*/ 14878 f14 1"/>
              <a:gd name="f18" fmla="*/ 15460 f15 1"/>
              <a:gd name="f19" fmla="*/ 8256 f15 1"/>
            </a:gdLst>
            <a:ahLst/>
            <a:cxnLst>
              <a:cxn ang="3cd4">
                <a:pos x="hc" y="t"/>
              </a:cxn>
              <a:cxn ang="0">
                <a:pos x="r" y="vc"/>
              </a:cxn>
              <a:cxn ang="cd4">
                <a:pos x="hc" y="b"/>
              </a:cxn>
              <a:cxn ang="cd2">
                <a:pos x="l" y="vc"/>
              </a:cxn>
            </a:cxnLst>
            <a:rect l="f16" t="f19" r="f17" b="f18"/>
            <a:pathLst>
              <a:path w="21600" h="21600">
                <a:moveTo>
                  <a:pt x="f4" y="f2"/>
                </a:moveTo>
                <a:lnTo>
                  <a:pt x="f5" y="f6"/>
                </a:lnTo>
                <a:lnTo>
                  <a:pt x="f2" y="f6"/>
                </a:lnTo>
                <a:lnTo>
                  <a:pt x="f7" y="f8"/>
                </a:lnTo>
                <a:lnTo>
                  <a:pt x="f9" y="f3"/>
                </a:lnTo>
                <a:lnTo>
                  <a:pt x="f4" y="f10"/>
                </a:lnTo>
                <a:lnTo>
                  <a:pt x="f11" y="f3"/>
                </a:lnTo>
                <a:lnTo>
                  <a:pt x="f12" y="f8"/>
                </a:lnTo>
                <a:lnTo>
                  <a:pt x="f3" y="f6"/>
                </a:lnTo>
                <a:lnTo>
                  <a:pt x="f13" y="f6"/>
                </a:lnTo>
                <a:lnTo>
                  <a:pt x="f4" y="f2"/>
                </a:lnTo>
                <a:close/>
              </a:path>
            </a:pathLst>
          </a:custGeom>
          <a:solidFill>
            <a:srgbClr val="999999"/>
          </a:solidFill>
          <a:ln w="0">
            <a:solidFill>
              <a:srgbClr val="80808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it-IT" sz="1800" b="0" i="0" u="none" strike="noStrike" kern="1200">
              <a:ln>
                <a:noFill/>
              </a:ln>
              <a:latin typeface="Arial" pitchFamily="18"/>
              <a:ea typeface="Microsoft YaHei" pitchFamily="2"/>
              <a:cs typeface="Mangal" pitchFamily="2"/>
            </a:endParaRPr>
          </a:p>
        </p:txBody>
      </p:sp>
      <p:sp>
        <p:nvSpPr>
          <p:cNvPr id="13" name="Figura a mano libera 12"/>
          <p:cNvSpPr/>
          <p:nvPr/>
        </p:nvSpPr>
        <p:spPr>
          <a:xfrm>
            <a:off x="2015999" y="2088000"/>
            <a:ext cx="360000" cy="360000"/>
          </a:xfrm>
          <a:custGeom>
            <a:avLst/>
            <a:gdLst>
              <a:gd name="f0" fmla="val w"/>
              <a:gd name="f1" fmla="val h"/>
              <a:gd name="f2" fmla="val 0"/>
              <a:gd name="f3" fmla="val 21600"/>
              <a:gd name="f4" fmla="val 10797"/>
              <a:gd name="f5" fmla="val 8278"/>
              <a:gd name="f6" fmla="val 8256"/>
              <a:gd name="f7" fmla="val 6722"/>
              <a:gd name="f8" fmla="val 13405"/>
              <a:gd name="f9" fmla="val 4198"/>
              <a:gd name="f10" fmla="val 16580"/>
              <a:gd name="f11" fmla="val 17401"/>
              <a:gd name="f12" fmla="val 14878"/>
              <a:gd name="f13" fmla="val 13321"/>
              <a:gd name="f14" fmla="*/ f0 1 21600"/>
              <a:gd name="f15" fmla="*/ f1 1 21600"/>
              <a:gd name="f16" fmla="*/ 6722 f14 1"/>
              <a:gd name="f17" fmla="*/ 14878 f14 1"/>
              <a:gd name="f18" fmla="*/ 15460 f15 1"/>
              <a:gd name="f19" fmla="*/ 8256 f15 1"/>
            </a:gdLst>
            <a:ahLst/>
            <a:cxnLst>
              <a:cxn ang="3cd4">
                <a:pos x="hc" y="t"/>
              </a:cxn>
              <a:cxn ang="0">
                <a:pos x="r" y="vc"/>
              </a:cxn>
              <a:cxn ang="cd4">
                <a:pos x="hc" y="b"/>
              </a:cxn>
              <a:cxn ang="cd2">
                <a:pos x="l" y="vc"/>
              </a:cxn>
            </a:cxnLst>
            <a:rect l="f16" t="f19" r="f17" b="f18"/>
            <a:pathLst>
              <a:path w="21600" h="21600">
                <a:moveTo>
                  <a:pt x="f4" y="f2"/>
                </a:moveTo>
                <a:lnTo>
                  <a:pt x="f5" y="f6"/>
                </a:lnTo>
                <a:lnTo>
                  <a:pt x="f2" y="f6"/>
                </a:lnTo>
                <a:lnTo>
                  <a:pt x="f7" y="f8"/>
                </a:lnTo>
                <a:lnTo>
                  <a:pt x="f9" y="f3"/>
                </a:lnTo>
                <a:lnTo>
                  <a:pt x="f4" y="f10"/>
                </a:lnTo>
                <a:lnTo>
                  <a:pt x="f11" y="f3"/>
                </a:lnTo>
                <a:lnTo>
                  <a:pt x="f12" y="f8"/>
                </a:lnTo>
                <a:lnTo>
                  <a:pt x="f3" y="f6"/>
                </a:lnTo>
                <a:lnTo>
                  <a:pt x="f13" y="f6"/>
                </a:lnTo>
                <a:lnTo>
                  <a:pt x="f4" y="f2"/>
                </a:lnTo>
                <a:close/>
              </a:path>
            </a:pathLst>
          </a:custGeom>
          <a:solidFill>
            <a:srgbClr val="FFFF00"/>
          </a:solidFill>
          <a:ln w="0">
            <a:solidFill>
              <a:srgbClr val="80808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it-IT" sz="1800" b="0" i="0" u="none" strike="noStrike" kern="1200">
              <a:ln>
                <a:noFill/>
              </a:ln>
              <a:latin typeface="Arial" pitchFamily="18"/>
              <a:ea typeface="Microsoft YaHei" pitchFamily="2"/>
              <a:cs typeface="Mangal" pitchFamily="2"/>
            </a:endParaRPr>
          </a:p>
        </p:txBody>
      </p:sp>
      <p:sp>
        <p:nvSpPr>
          <p:cNvPr id="14" name="Figura a mano libera 13"/>
          <p:cNvSpPr/>
          <p:nvPr/>
        </p:nvSpPr>
        <p:spPr>
          <a:xfrm>
            <a:off x="1584000" y="2088000"/>
            <a:ext cx="360000" cy="360000"/>
          </a:xfrm>
          <a:custGeom>
            <a:avLst/>
            <a:gdLst>
              <a:gd name="f0" fmla="val w"/>
              <a:gd name="f1" fmla="val h"/>
              <a:gd name="f2" fmla="val 0"/>
              <a:gd name="f3" fmla="val 21600"/>
              <a:gd name="f4" fmla="val 10797"/>
              <a:gd name="f5" fmla="val 8278"/>
              <a:gd name="f6" fmla="val 8256"/>
              <a:gd name="f7" fmla="val 6722"/>
              <a:gd name="f8" fmla="val 13405"/>
              <a:gd name="f9" fmla="val 4198"/>
              <a:gd name="f10" fmla="val 16580"/>
              <a:gd name="f11" fmla="val 17401"/>
              <a:gd name="f12" fmla="val 14878"/>
              <a:gd name="f13" fmla="val 13321"/>
              <a:gd name="f14" fmla="*/ f0 1 21600"/>
              <a:gd name="f15" fmla="*/ f1 1 21600"/>
              <a:gd name="f16" fmla="*/ 6722 f14 1"/>
              <a:gd name="f17" fmla="*/ 14878 f14 1"/>
              <a:gd name="f18" fmla="*/ 15460 f15 1"/>
              <a:gd name="f19" fmla="*/ 8256 f15 1"/>
            </a:gdLst>
            <a:ahLst/>
            <a:cxnLst>
              <a:cxn ang="3cd4">
                <a:pos x="hc" y="t"/>
              </a:cxn>
              <a:cxn ang="0">
                <a:pos x="r" y="vc"/>
              </a:cxn>
              <a:cxn ang="cd4">
                <a:pos x="hc" y="b"/>
              </a:cxn>
              <a:cxn ang="cd2">
                <a:pos x="l" y="vc"/>
              </a:cxn>
            </a:cxnLst>
            <a:rect l="f16" t="f19" r="f17" b="f18"/>
            <a:pathLst>
              <a:path w="21600" h="21600">
                <a:moveTo>
                  <a:pt x="f4" y="f2"/>
                </a:moveTo>
                <a:lnTo>
                  <a:pt x="f5" y="f6"/>
                </a:lnTo>
                <a:lnTo>
                  <a:pt x="f2" y="f6"/>
                </a:lnTo>
                <a:lnTo>
                  <a:pt x="f7" y="f8"/>
                </a:lnTo>
                <a:lnTo>
                  <a:pt x="f9" y="f3"/>
                </a:lnTo>
                <a:lnTo>
                  <a:pt x="f4" y="f10"/>
                </a:lnTo>
                <a:lnTo>
                  <a:pt x="f11" y="f3"/>
                </a:lnTo>
                <a:lnTo>
                  <a:pt x="f12" y="f8"/>
                </a:lnTo>
                <a:lnTo>
                  <a:pt x="f3" y="f6"/>
                </a:lnTo>
                <a:lnTo>
                  <a:pt x="f13" y="f6"/>
                </a:lnTo>
                <a:lnTo>
                  <a:pt x="f4" y="f2"/>
                </a:lnTo>
                <a:close/>
              </a:path>
            </a:pathLst>
          </a:custGeom>
          <a:solidFill>
            <a:srgbClr val="FFFF00"/>
          </a:solidFill>
          <a:ln w="0">
            <a:solidFill>
              <a:srgbClr val="80808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it-IT" sz="1800" b="0" i="0" u="none" strike="noStrike" kern="1200">
              <a:ln>
                <a:noFill/>
              </a:ln>
              <a:latin typeface="Arial" pitchFamily="18"/>
              <a:ea typeface="Microsoft YaHei" pitchFamily="2"/>
              <a:cs typeface="Mangal" pitchFamily="2"/>
            </a:endParaRPr>
          </a:p>
        </p:txBody>
      </p:sp>
      <p:sp>
        <p:nvSpPr>
          <p:cNvPr id="15" name="Figura a mano libera 14"/>
          <p:cNvSpPr/>
          <p:nvPr/>
        </p:nvSpPr>
        <p:spPr>
          <a:xfrm>
            <a:off x="2664000" y="2951999"/>
            <a:ext cx="360000" cy="360000"/>
          </a:xfrm>
          <a:custGeom>
            <a:avLst/>
            <a:gdLst>
              <a:gd name="f0" fmla="val w"/>
              <a:gd name="f1" fmla="val h"/>
              <a:gd name="f2" fmla="val 0"/>
              <a:gd name="f3" fmla="val 21600"/>
              <a:gd name="f4" fmla="val 10797"/>
              <a:gd name="f5" fmla="val 8278"/>
              <a:gd name="f6" fmla="val 8256"/>
              <a:gd name="f7" fmla="val 6722"/>
              <a:gd name="f8" fmla="val 13405"/>
              <a:gd name="f9" fmla="val 4198"/>
              <a:gd name="f10" fmla="val 16580"/>
              <a:gd name="f11" fmla="val 17401"/>
              <a:gd name="f12" fmla="val 14878"/>
              <a:gd name="f13" fmla="val 13321"/>
              <a:gd name="f14" fmla="*/ f0 1 21600"/>
              <a:gd name="f15" fmla="*/ f1 1 21600"/>
              <a:gd name="f16" fmla="*/ 6722 f14 1"/>
              <a:gd name="f17" fmla="*/ 14878 f14 1"/>
              <a:gd name="f18" fmla="*/ 15460 f15 1"/>
              <a:gd name="f19" fmla="*/ 8256 f15 1"/>
            </a:gdLst>
            <a:ahLst/>
            <a:cxnLst>
              <a:cxn ang="3cd4">
                <a:pos x="hc" y="t"/>
              </a:cxn>
              <a:cxn ang="0">
                <a:pos x="r" y="vc"/>
              </a:cxn>
              <a:cxn ang="cd4">
                <a:pos x="hc" y="b"/>
              </a:cxn>
              <a:cxn ang="cd2">
                <a:pos x="l" y="vc"/>
              </a:cxn>
            </a:cxnLst>
            <a:rect l="f16" t="f19" r="f17" b="f18"/>
            <a:pathLst>
              <a:path w="21600" h="21600">
                <a:moveTo>
                  <a:pt x="f4" y="f2"/>
                </a:moveTo>
                <a:lnTo>
                  <a:pt x="f5" y="f6"/>
                </a:lnTo>
                <a:lnTo>
                  <a:pt x="f2" y="f6"/>
                </a:lnTo>
                <a:lnTo>
                  <a:pt x="f7" y="f8"/>
                </a:lnTo>
                <a:lnTo>
                  <a:pt x="f9" y="f3"/>
                </a:lnTo>
                <a:lnTo>
                  <a:pt x="f4" y="f10"/>
                </a:lnTo>
                <a:lnTo>
                  <a:pt x="f11" y="f3"/>
                </a:lnTo>
                <a:lnTo>
                  <a:pt x="f12" y="f8"/>
                </a:lnTo>
                <a:lnTo>
                  <a:pt x="f3" y="f6"/>
                </a:lnTo>
                <a:lnTo>
                  <a:pt x="f13" y="f6"/>
                </a:lnTo>
                <a:lnTo>
                  <a:pt x="f4" y="f2"/>
                </a:lnTo>
                <a:close/>
              </a:path>
            </a:pathLst>
          </a:custGeom>
          <a:solidFill>
            <a:srgbClr val="999999"/>
          </a:solidFill>
          <a:ln w="0">
            <a:solidFill>
              <a:srgbClr val="80808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it-IT" sz="1800" b="0" i="0" u="none" strike="noStrike" kern="1200">
              <a:ln>
                <a:noFill/>
              </a:ln>
              <a:latin typeface="Arial" pitchFamily="18"/>
              <a:ea typeface="Microsoft YaHei" pitchFamily="2"/>
              <a:cs typeface="Mangal" pitchFamily="2"/>
            </a:endParaRPr>
          </a:p>
        </p:txBody>
      </p:sp>
      <p:sp>
        <p:nvSpPr>
          <p:cNvPr id="16" name="Figura a mano libera 15"/>
          <p:cNvSpPr/>
          <p:nvPr/>
        </p:nvSpPr>
        <p:spPr>
          <a:xfrm>
            <a:off x="2304000" y="2951999"/>
            <a:ext cx="360000" cy="360000"/>
          </a:xfrm>
          <a:custGeom>
            <a:avLst/>
            <a:gdLst>
              <a:gd name="f0" fmla="val w"/>
              <a:gd name="f1" fmla="val h"/>
              <a:gd name="f2" fmla="val 0"/>
              <a:gd name="f3" fmla="val 21600"/>
              <a:gd name="f4" fmla="val 10797"/>
              <a:gd name="f5" fmla="val 8278"/>
              <a:gd name="f6" fmla="val 8256"/>
              <a:gd name="f7" fmla="val 6722"/>
              <a:gd name="f8" fmla="val 13405"/>
              <a:gd name="f9" fmla="val 4198"/>
              <a:gd name="f10" fmla="val 16580"/>
              <a:gd name="f11" fmla="val 17401"/>
              <a:gd name="f12" fmla="val 14878"/>
              <a:gd name="f13" fmla="val 13321"/>
              <a:gd name="f14" fmla="*/ f0 1 21600"/>
              <a:gd name="f15" fmla="*/ f1 1 21600"/>
              <a:gd name="f16" fmla="*/ 6722 f14 1"/>
              <a:gd name="f17" fmla="*/ 14878 f14 1"/>
              <a:gd name="f18" fmla="*/ 15460 f15 1"/>
              <a:gd name="f19" fmla="*/ 8256 f15 1"/>
            </a:gdLst>
            <a:ahLst/>
            <a:cxnLst>
              <a:cxn ang="3cd4">
                <a:pos x="hc" y="t"/>
              </a:cxn>
              <a:cxn ang="0">
                <a:pos x="r" y="vc"/>
              </a:cxn>
              <a:cxn ang="cd4">
                <a:pos x="hc" y="b"/>
              </a:cxn>
              <a:cxn ang="cd2">
                <a:pos x="l" y="vc"/>
              </a:cxn>
            </a:cxnLst>
            <a:rect l="f16" t="f19" r="f17" b="f18"/>
            <a:pathLst>
              <a:path w="21600" h="21600">
                <a:moveTo>
                  <a:pt x="f4" y="f2"/>
                </a:moveTo>
                <a:lnTo>
                  <a:pt x="f5" y="f6"/>
                </a:lnTo>
                <a:lnTo>
                  <a:pt x="f2" y="f6"/>
                </a:lnTo>
                <a:lnTo>
                  <a:pt x="f7" y="f8"/>
                </a:lnTo>
                <a:lnTo>
                  <a:pt x="f9" y="f3"/>
                </a:lnTo>
                <a:lnTo>
                  <a:pt x="f4" y="f10"/>
                </a:lnTo>
                <a:lnTo>
                  <a:pt x="f11" y="f3"/>
                </a:lnTo>
                <a:lnTo>
                  <a:pt x="f12" y="f8"/>
                </a:lnTo>
                <a:lnTo>
                  <a:pt x="f3" y="f6"/>
                </a:lnTo>
                <a:lnTo>
                  <a:pt x="f13" y="f6"/>
                </a:lnTo>
                <a:lnTo>
                  <a:pt x="f4" y="f2"/>
                </a:lnTo>
                <a:close/>
              </a:path>
            </a:pathLst>
          </a:custGeom>
          <a:solidFill>
            <a:srgbClr val="FFFF00"/>
          </a:solidFill>
          <a:ln w="0">
            <a:solidFill>
              <a:srgbClr val="80808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it-IT" sz="1800" b="0" i="0" u="none" strike="noStrike" kern="1200">
              <a:ln>
                <a:noFill/>
              </a:ln>
              <a:latin typeface="Arial" pitchFamily="18"/>
              <a:ea typeface="Microsoft YaHei" pitchFamily="2"/>
              <a:cs typeface="Mangal" pitchFamily="2"/>
            </a:endParaRPr>
          </a:p>
        </p:txBody>
      </p:sp>
      <p:sp>
        <p:nvSpPr>
          <p:cNvPr id="17" name="Figura a mano libera 16"/>
          <p:cNvSpPr/>
          <p:nvPr/>
        </p:nvSpPr>
        <p:spPr>
          <a:xfrm>
            <a:off x="1944000" y="2951999"/>
            <a:ext cx="360000" cy="360000"/>
          </a:xfrm>
          <a:custGeom>
            <a:avLst/>
            <a:gdLst>
              <a:gd name="f0" fmla="val w"/>
              <a:gd name="f1" fmla="val h"/>
              <a:gd name="f2" fmla="val 0"/>
              <a:gd name="f3" fmla="val 21600"/>
              <a:gd name="f4" fmla="val 10797"/>
              <a:gd name="f5" fmla="val 8278"/>
              <a:gd name="f6" fmla="val 8256"/>
              <a:gd name="f7" fmla="val 6722"/>
              <a:gd name="f8" fmla="val 13405"/>
              <a:gd name="f9" fmla="val 4198"/>
              <a:gd name="f10" fmla="val 16580"/>
              <a:gd name="f11" fmla="val 17401"/>
              <a:gd name="f12" fmla="val 14878"/>
              <a:gd name="f13" fmla="val 13321"/>
              <a:gd name="f14" fmla="*/ f0 1 21600"/>
              <a:gd name="f15" fmla="*/ f1 1 21600"/>
              <a:gd name="f16" fmla="*/ 6722 f14 1"/>
              <a:gd name="f17" fmla="*/ 14878 f14 1"/>
              <a:gd name="f18" fmla="*/ 15460 f15 1"/>
              <a:gd name="f19" fmla="*/ 8256 f15 1"/>
            </a:gdLst>
            <a:ahLst/>
            <a:cxnLst>
              <a:cxn ang="3cd4">
                <a:pos x="hc" y="t"/>
              </a:cxn>
              <a:cxn ang="0">
                <a:pos x="r" y="vc"/>
              </a:cxn>
              <a:cxn ang="cd4">
                <a:pos x="hc" y="b"/>
              </a:cxn>
              <a:cxn ang="cd2">
                <a:pos x="l" y="vc"/>
              </a:cxn>
            </a:cxnLst>
            <a:rect l="f16" t="f19" r="f17" b="f18"/>
            <a:pathLst>
              <a:path w="21600" h="21600">
                <a:moveTo>
                  <a:pt x="f4" y="f2"/>
                </a:moveTo>
                <a:lnTo>
                  <a:pt x="f5" y="f6"/>
                </a:lnTo>
                <a:lnTo>
                  <a:pt x="f2" y="f6"/>
                </a:lnTo>
                <a:lnTo>
                  <a:pt x="f7" y="f8"/>
                </a:lnTo>
                <a:lnTo>
                  <a:pt x="f9" y="f3"/>
                </a:lnTo>
                <a:lnTo>
                  <a:pt x="f4" y="f10"/>
                </a:lnTo>
                <a:lnTo>
                  <a:pt x="f11" y="f3"/>
                </a:lnTo>
                <a:lnTo>
                  <a:pt x="f12" y="f8"/>
                </a:lnTo>
                <a:lnTo>
                  <a:pt x="f3" y="f6"/>
                </a:lnTo>
                <a:lnTo>
                  <a:pt x="f13" y="f6"/>
                </a:lnTo>
                <a:lnTo>
                  <a:pt x="f4" y="f2"/>
                </a:lnTo>
                <a:close/>
              </a:path>
            </a:pathLst>
          </a:custGeom>
          <a:solidFill>
            <a:srgbClr val="FFFF00"/>
          </a:solidFill>
          <a:ln w="0">
            <a:solidFill>
              <a:srgbClr val="80808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it-IT" sz="1800" b="0" i="0" u="none" strike="noStrike" kern="1200">
              <a:ln>
                <a:noFill/>
              </a:ln>
              <a:latin typeface="Arial" pitchFamily="18"/>
              <a:ea typeface="Microsoft YaHei" pitchFamily="2"/>
              <a:cs typeface="Mangal" pitchFamily="2"/>
            </a:endParaRPr>
          </a:p>
        </p:txBody>
      </p:sp>
      <p:sp>
        <p:nvSpPr>
          <p:cNvPr id="18" name="Figura a mano libera 17"/>
          <p:cNvSpPr/>
          <p:nvPr/>
        </p:nvSpPr>
        <p:spPr>
          <a:xfrm>
            <a:off x="1584000" y="2951999"/>
            <a:ext cx="360000" cy="360000"/>
          </a:xfrm>
          <a:custGeom>
            <a:avLst/>
            <a:gdLst>
              <a:gd name="f0" fmla="val w"/>
              <a:gd name="f1" fmla="val h"/>
              <a:gd name="f2" fmla="val 0"/>
              <a:gd name="f3" fmla="val 21600"/>
              <a:gd name="f4" fmla="val 10797"/>
              <a:gd name="f5" fmla="val 8278"/>
              <a:gd name="f6" fmla="val 8256"/>
              <a:gd name="f7" fmla="val 6722"/>
              <a:gd name="f8" fmla="val 13405"/>
              <a:gd name="f9" fmla="val 4198"/>
              <a:gd name="f10" fmla="val 16580"/>
              <a:gd name="f11" fmla="val 17401"/>
              <a:gd name="f12" fmla="val 14878"/>
              <a:gd name="f13" fmla="val 13321"/>
              <a:gd name="f14" fmla="*/ f0 1 21600"/>
              <a:gd name="f15" fmla="*/ f1 1 21600"/>
              <a:gd name="f16" fmla="*/ 6722 f14 1"/>
              <a:gd name="f17" fmla="*/ 14878 f14 1"/>
              <a:gd name="f18" fmla="*/ 15460 f15 1"/>
              <a:gd name="f19" fmla="*/ 8256 f15 1"/>
            </a:gdLst>
            <a:ahLst/>
            <a:cxnLst>
              <a:cxn ang="3cd4">
                <a:pos x="hc" y="t"/>
              </a:cxn>
              <a:cxn ang="0">
                <a:pos x="r" y="vc"/>
              </a:cxn>
              <a:cxn ang="cd4">
                <a:pos x="hc" y="b"/>
              </a:cxn>
              <a:cxn ang="cd2">
                <a:pos x="l" y="vc"/>
              </a:cxn>
            </a:cxnLst>
            <a:rect l="f16" t="f19" r="f17" b="f18"/>
            <a:pathLst>
              <a:path w="21600" h="21600">
                <a:moveTo>
                  <a:pt x="f4" y="f2"/>
                </a:moveTo>
                <a:lnTo>
                  <a:pt x="f5" y="f6"/>
                </a:lnTo>
                <a:lnTo>
                  <a:pt x="f2" y="f6"/>
                </a:lnTo>
                <a:lnTo>
                  <a:pt x="f7" y="f8"/>
                </a:lnTo>
                <a:lnTo>
                  <a:pt x="f9" y="f3"/>
                </a:lnTo>
                <a:lnTo>
                  <a:pt x="f4" y="f10"/>
                </a:lnTo>
                <a:lnTo>
                  <a:pt x="f11" y="f3"/>
                </a:lnTo>
                <a:lnTo>
                  <a:pt x="f12" y="f8"/>
                </a:lnTo>
                <a:lnTo>
                  <a:pt x="f3" y="f6"/>
                </a:lnTo>
                <a:lnTo>
                  <a:pt x="f13" y="f6"/>
                </a:lnTo>
                <a:lnTo>
                  <a:pt x="f4" y="f2"/>
                </a:lnTo>
                <a:close/>
              </a:path>
            </a:pathLst>
          </a:custGeom>
          <a:solidFill>
            <a:srgbClr val="FFFF00"/>
          </a:solidFill>
          <a:ln w="0">
            <a:solidFill>
              <a:srgbClr val="80808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it-IT" sz="1800" b="0" i="0" u="none" strike="noStrike" kern="1200">
              <a:ln>
                <a:noFill/>
              </a:ln>
              <a:latin typeface="Arial" pitchFamily="18"/>
              <a:ea typeface="Microsoft YaHei" pitchFamily="2"/>
              <a:cs typeface="Mangal" pitchFamily="2"/>
            </a:endParaRPr>
          </a:p>
        </p:txBody>
      </p:sp>
      <p:sp>
        <p:nvSpPr>
          <p:cNvPr id="19" name="Figura a mano libera 18"/>
          <p:cNvSpPr/>
          <p:nvPr/>
        </p:nvSpPr>
        <p:spPr>
          <a:xfrm>
            <a:off x="1224000" y="2951999"/>
            <a:ext cx="360000" cy="360000"/>
          </a:xfrm>
          <a:custGeom>
            <a:avLst/>
            <a:gdLst>
              <a:gd name="f0" fmla="val w"/>
              <a:gd name="f1" fmla="val h"/>
              <a:gd name="f2" fmla="val 0"/>
              <a:gd name="f3" fmla="val 21600"/>
              <a:gd name="f4" fmla="val 10797"/>
              <a:gd name="f5" fmla="val 8278"/>
              <a:gd name="f6" fmla="val 8256"/>
              <a:gd name="f7" fmla="val 6722"/>
              <a:gd name="f8" fmla="val 13405"/>
              <a:gd name="f9" fmla="val 4198"/>
              <a:gd name="f10" fmla="val 16580"/>
              <a:gd name="f11" fmla="val 17401"/>
              <a:gd name="f12" fmla="val 14878"/>
              <a:gd name="f13" fmla="val 13321"/>
              <a:gd name="f14" fmla="*/ f0 1 21600"/>
              <a:gd name="f15" fmla="*/ f1 1 21600"/>
              <a:gd name="f16" fmla="*/ 6722 f14 1"/>
              <a:gd name="f17" fmla="*/ 14878 f14 1"/>
              <a:gd name="f18" fmla="*/ 15460 f15 1"/>
              <a:gd name="f19" fmla="*/ 8256 f15 1"/>
            </a:gdLst>
            <a:ahLst/>
            <a:cxnLst>
              <a:cxn ang="3cd4">
                <a:pos x="hc" y="t"/>
              </a:cxn>
              <a:cxn ang="0">
                <a:pos x="r" y="vc"/>
              </a:cxn>
              <a:cxn ang="cd4">
                <a:pos x="hc" y="b"/>
              </a:cxn>
              <a:cxn ang="cd2">
                <a:pos x="l" y="vc"/>
              </a:cxn>
            </a:cxnLst>
            <a:rect l="f16" t="f19" r="f17" b="f18"/>
            <a:pathLst>
              <a:path w="21600" h="21600">
                <a:moveTo>
                  <a:pt x="f4" y="f2"/>
                </a:moveTo>
                <a:lnTo>
                  <a:pt x="f5" y="f6"/>
                </a:lnTo>
                <a:lnTo>
                  <a:pt x="f2" y="f6"/>
                </a:lnTo>
                <a:lnTo>
                  <a:pt x="f7" y="f8"/>
                </a:lnTo>
                <a:lnTo>
                  <a:pt x="f9" y="f3"/>
                </a:lnTo>
                <a:lnTo>
                  <a:pt x="f4" y="f10"/>
                </a:lnTo>
                <a:lnTo>
                  <a:pt x="f11" y="f3"/>
                </a:lnTo>
                <a:lnTo>
                  <a:pt x="f12" y="f8"/>
                </a:lnTo>
                <a:lnTo>
                  <a:pt x="f3" y="f6"/>
                </a:lnTo>
                <a:lnTo>
                  <a:pt x="f13" y="f6"/>
                </a:lnTo>
                <a:lnTo>
                  <a:pt x="f4" y="f2"/>
                </a:lnTo>
                <a:close/>
              </a:path>
            </a:pathLst>
          </a:custGeom>
          <a:solidFill>
            <a:srgbClr val="FFFF00"/>
          </a:solidFill>
          <a:ln w="0">
            <a:solidFill>
              <a:srgbClr val="80808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it-IT" sz="1800" b="0" i="0" u="none" strike="noStrike" kern="1200">
              <a:ln>
                <a:noFill/>
              </a:ln>
              <a:latin typeface="Arial" pitchFamily="18"/>
              <a:ea typeface="Microsoft YaHei" pitchFamily="2"/>
              <a:cs typeface="Mangal" pitchFamily="2"/>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name="page12">
    <p:spTree>
      <p:nvGrpSpPr>
        <p:cNvPr id="1" name=""/>
        <p:cNvGrpSpPr/>
        <p:nvPr/>
      </p:nvGrpSpPr>
      <p:grpSpPr>
        <a:xfrm>
          <a:off x="0" y="0"/>
          <a:ext cx="0" cy="0"/>
          <a:chOff x="0" y="0"/>
          <a:chExt cx="0" cy="0"/>
        </a:xfrm>
      </p:grpSpPr>
      <p:sp>
        <p:nvSpPr>
          <p:cNvPr id="2" name="Titolo 1"/>
          <p:cNvSpPr txBox="1">
            <a:spLocks noGrp="1"/>
          </p:cNvSpPr>
          <p:nvPr>
            <p:ph type="title" idx="4294967295"/>
          </p:nvPr>
        </p:nvSpPr>
        <p:spPr>
          <a:xfrm>
            <a:off x="-1583640" y="753840"/>
            <a:ext cx="9071640" cy="1262160"/>
          </a:xfrm>
        </p:spPr>
        <p:txBody>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buNone/>
            </a:pPr>
            <a:r>
              <a:rPr lang="it-IT">
                <a:solidFill>
                  <a:srgbClr val="FFFFFF"/>
                </a:solidFill>
                <a:latin typeface="Arial Rounded MT Bold" pitchFamily="34"/>
              </a:rPr>
              <a:t>Gruppo</a:t>
            </a:r>
          </a:p>
        </p:txBody>
      </p:sp>
      <p:sp>
        <p:nvSpPr>
          <p:cNvPr id="3" name="Segnaposto testo 2"/>
          <p:cNvSpPr txBox="1">
            <a:spLocks noGrp="1"/>
          </p:cNvSpPr>
          <p:nvPr>
            <p:ph type="body" idx="4294967295"/>
          </p:nvPr>
        </p:nvSpPr>
        <p:spPr>
          <a:xfrm>
            <a:off x="144360" y="1440000"/>
            <a:ext cx="9071640" cy="4989240"/>
          </a:xfrm>
        </p:spPr>
        <p:txBody>
          <a:bodyPr/>
          <a:lstStyle>
            <a:defPPr marL="432000" marR="0" lvl="0" indent="-324000">
              <a:spcBef>
                <a:spcPts val="0"/>
              </a:spcBef>
              <a:spcAft>
                <a:spcPts val="1414"/>
              </a:spcAft>
              <a:buSzPct val="45000"/>
              <a:buFont typeface="StarSymbol"/>
              <a:buNone/>
              <a:defRPr lang="it-IT" sz="3200" b="0" i="0" u="none" strike="noStrike" kern="1200">
                <a:ln>
                  <a:noFill/>
                </a:ln>
                <a:latin typeface="Arial" pitchFamily="18"/>
                <a:ea typeface="Microsoft YaHei" pitchFamily="2"/>
                <a:cs typeface="Mangal" pitchFamily="2"/>
              </a:defRPr>
            </a:defPPr>
            <a:lvl1pPr marL="432000" marR="0" lvl="0" indent="-324000">
              <a:spcBef>
                <a:spcPts val="0"/>
              </a:spcBef>
              <a:spcAft>
                <a:spcPts val="1414"/>
              </a:spcAft>
              <a:buSzPct val="45000"/>
              <a:buFont typeface="StarSymbol"/>
              <a:buChar char="●"/>
              <a:defRPr lang="it-IT" sz="3200" b="0" i="0" u="none" strike="noStrike" kern="1200">
                <a:ln>
                  <a:noFill/>
                </a:ln>
                <a:latin typeface="Arial" pitchFamily="18"/>
                <a:ea typeface="Microsoft YaHei" pitchFamily="2"/>
                <a:cs typeface="Mangal" pitchFamily="2"/>
              </a:defRPr>
            </a:lvl1pPr>
            <a:lvl2pPr marL="864000" marR="0" lvl="1" indent="-324000">
              <a:spcBef>
                <a:spcPts val="0"/>
              </a:spcBef>
              <a:spcAft>
                <a:spcPts val="1134"/>
              </a:spcAft>
              <a:buSzPct val="75000"/>
              <a:buFont typeface="StarSymbol"/>
              <a:buChar char="–"/>
              <a:defRPr lang="it-IT" sz="2800" b="0" i="0" u="none" strike="noStrike" kern="1200">
                <a:ln>
                  <a:noFill/>
                </a:ln>
                <a:latin typeface="Arial" pitchFamily="18"/>
                <a:ea typeface="Microsoft YaHei" pitchFamily="2"/>
                <a:cs typeface="Mangal" pitchFamily="2"/>
              </a:defRPr>
            </a:lvl2pPr>
            <a:lvl3pPr marL="1295999" marR="0" lvl="2" indent="-288000">
              <a:spcBef>
                <a:spcPts val="0"/>
              </a:spcBef>
              <a:spcAft>
                <a:spcPts val="850"/>
              </a:spcAft>
              <a:buSzPct val="45000"/>
              <a:buFont typeface="StarSymbol"/>
              <a:buChar char="●"/>
              <a:defRPr lang="it-IT" sz="2400" b="0" i="0" u="none" strike="noStrike" kern="1200">
                <a:ln>
                  <a:noFill/>
                </a:ln>
                <a:latin typeface="Arial" pitchFamily="18"/>
                <a:ea typeface="Microsoft YaHei" pitchFamily="2"/>
                <a:cs typeface="Mangal" pitchFamily="2"/>
              </a:defRPr>
            </a:lvl3pPr>
            <a:lvl4pPr marL="1728000" marR="0" lvl="3" indent="-216000">
              <a:spcBef>
                <a:spcPts val="0"/>
              </a:spcBef>
              <a:spcAft>
                <a:spcPts val="567"/>
              </a:spcAft>
              <a:buSzPct val="75000"/>
              <a:buFont typeface="StarSymbol"/>
              <a:buChar char="–"/>
              <a:defRPr lang="it-IT" sz="2000" b="0" i="0" u="none" strike="noStrike" kern="1200">
                <a:ln>
                  <a:noFill/>
                </a:ln>
                <a:latin typeface="Arial" pitchFamily="18"/>
                <a:ea typeface="Microsoft YaHei" pitchFamily="2"/>
                <a:cs typeface="Mangal" pitchFamily="2"/>
              </a:defRPr>
            </a:lvl4pPr>
            <a:lvl5pPr marL="2160000" marR="0" lvl="4" indent="-216000">
              <a:spcBef>
                <a:spcPts val="0"/>
              </a:spcBef>
              <a:spcAft>
                <a:spcPts val="283"/>
              </a:spcAft>
              <a:buSzPct val="45000"/>
              <a:buFont typeface="StarSymbol"/>
              <a:buChar char="●"/>
              <a:defRPr lang="it-IT" sz="2000" b="0" i="0" u="none" strike="noStrike" kern="1200">
                <a:ln>
                  <a:noFill/>
                </a:ln>
                <a:latin typeface="Arial" pitchFamily="18"/>
                <a:ea typeface="Microsoft YaHei" pitchFamily="2"/>
                <a:cs typeface="Mangal" pitchFamily="2"/>
              </a:defRPr>
            </a:lvl5pPr>
            <a:lvl6pPr marL="2592000" marR="0" lvl="5" indent="-216000">
              <a:spcBef>
                <a:spcPts val="0"/>
              </a:spcBef>
              <a:spcAft>
                <a:spcPts val="283"/>
              </a:spcAft>
              <a:buSzPct val="45000"/>
              <a:buFont typeface="StarSymbol"/>
              <a:buChar char="●"/>
              <a:defRPr lang="it-IT" sz="2000" b="0" i="0" u="none" strike="noStrike" kern="1200">
                <a:ln>
                  <a:noFill/>
                </a:ln>
                <a:latin typeface="Arial" pitchFamily="18"/>
                <a:ea typeface="Microsoft YaHei" pitchFamily="2"/>
                <a:cs typeface="Mangal" pitchFamily="2"/>
              </a:defRPr>
            </a:lvl6pPr>
            <a:lvl7pPr marL="3024000" marR="0" lvl="6" indent="-216000">
              <a:spcBef>
                <a:spcPts val="0"/>
              </a:spcBef>
              <a:spcAft>
                <a:spcPts val="283"/>
              </a:spcAft>
              <a:buSzPct val="45000"/>
              <a:buFont typeface="StarSymbol"/>
              <a:buChar char="●"/>
              <a:defRPr lang="it-IT" sz="2000" b="0" i="0" u="none" strike="noStrike" kern="1200">
                <a:ln>
                  <a:noFill/>
                </a:ln>
                <a:latin typeface="Arial" pitchFamily="18"/>
                <a:ea typeface="Microsoft YaHei" pitchFamily="2"/>
                <a:cs typeface="Mangal" pitchFamily="2"/>
              </a:defRPr>
            </a:lvl7pPr>
            <a:lvl8pPr marL="3456000" marR="0" lvl="7" indent="-216000">
              <a:spcBef>
                <a:spcPts val="0"/>
              </a:spcBef>
              <a:spcAft>
                <a:spcPts val="283"/>
              </a:spcAft>
              <a:buSzPct val="45000"/>
              <a:buFont typeface="StarSymbol"/>
              <a:buChar char="●"/>
              <a:defRPr lang="it-IT" sz="2000" b="0" i="0" u="none" strike="noStrike" kern="1200">
                <a:ln>
                  <a:noFill/>
                </a:ln>
                <a:latin typeface="Arial" pitchFamily="18"/>
                <a:ea typeface="Microsoft YaHei" pitchFamily="2"/>
                <a:cs typeface="Mangal" pitchFamily="2"/>
              </a:defRPr>
            </a:lvl8pPr>
            <a:lvl9pPr marL="3887999" marR="0" lvl="8" indent="-216000">
              <a:spcBef>
                <a:spcPts val="0"/>
              </a:spcBef>
              <a:spcAft>
                <a:spcPts val="283"/>
              </a:spcAft>
              <a:buSzPct val="45000"/>
              <a:buFont typeface="StarSymbol"/>
              <a:buChar char="●"/>
              <a:defRPr lang="it-IT" sz="2000" b="0" i="0" u="none" strike="noStrike" kern="1200">
                <a:ln>
                  <a:noFill/>
                </a:ln>
                <a:latin typeface="Arial" pitchFamily="18"/>
                <a:ea typeface="Microsoft YaHei" pitchFamily="2"/>
                <a:cs typeface="Mangal" pitchFamily="2"/>
              </a:defRPr>
            </a:lvl9pPr>
          </a:lstStyle>
          <a:p>
            <a:pPr lvl="0">
              <a:buNone/>
            </a:pPr>
            <a:endParaRPr lang="it-IT" sz="3600">
              <a:solidFill>
                <a:srgbClr val="FFFFFF"/>
              </a:solidFill>
              <a:latin typeface="Arial Rounded MT Bold" pitchFamily="34"/>
            </a:endParaRPr>
          </a:p>
          <a:p>
            <a:pPr lvl="0">
              <a:buNone/>
            </a:pPr>
            <a:r>
              <a:rPr lang="it-IT" sz="3600">
                <a:solidFill>
                  <a:srgbClr val="FFFFFF"/>
                </a:solidFill>
                <a:latin typeface="Arial Rounded MT Bold" pitchFamily="34"/>
              </a:rPr>
              <a:t>Veronica Cirelli</a:t>
            </a:r>
          </a:p>
          <a:p>
            <a:pPr lvl="0">
              <a:buNone/>
            </a:pPr>
            <a:r>
              <a:rPr lang="it-IT" sz="3600">
                <a:solidFill>
                  <a:srgbClr val="FFFFFF"/>
                </a:solidFill>
                <a:latin typeface="Arial Rounded MT Bold" pitchFamily="34"/>
              </a:rPr>
              <a:t>Martina Smolari</a:t>
            </a:r>
          </a:p>
          <a:p>
            <a:pPr lvl="0">
              <a:buNone/>
            </a:pPr>
            <a:r>
              <a:rPr lang="it-IT" sz="3600">
                <a:solidFill>
                  <a:srgbClr val="FFFFFF"/>
                </a:solidFill>
                <a:latin typeface="Arial Rounded MT Bold" pitchFamily="34"/>
              </a:rPr>
              <a:t>Maria Chiara Bussola</a:t>
            </a:r>
          </a:p>
          <a:p>
            <a:pPr lvl="0">
              <a:buNone/>
            </a:pPr>
            <a:r>
              <a:rPr lang="it-IT" sz="3600">
                <a:solidFill>
                  <a:srgbClr val="FFFFFF"/>
                </a:solidFill>
                <a:latin typeface="Arial Rounded MT Bold" pitchFamily="34"/>
              </a:rPr>
              <a:t>Francesco Delvecchio</a:t>
            </a:r>
          </a:p>
          <a:p>
            <a:pPr lvl="0">
              <a:buNone/>
            </a:pPr>
            <a:r>
              <a:rPr lang="it-IT" sz="3600">
                <a:solidFill>
                  <a:srgbClr val="FFFFFF"/>
                </a:solidFill>
                <a:latin typeface="Arial Rounded MT Bold" pitchFamily="34"/>
              </a:rPr>
              <a:t>Anton Mudryy</a:t>
            </a:r>
          </a:p>
        </p:txBody>
      </p:sp>
      <p:sp>
        <p:nvSpPr>
          <p:cNvPr id="4" name="Rettangolo 3"/>
          <p:cNvSpPr/>
          <p:nvPr/>
        </p:nvSpPr>
        <p:spPr>
          <a:xfrm>
            <a:off x="432000" y="1007999"/>
            <a:ext cx="5184000" cy="4824000"/>
          </a:xfrm>
          <a:prstGeom prst="rect">
            <a:avLst/>
          </a:prstGeom>
          <a:noFill/>
          <a:ln w="72000">
            <a:solidFill>
              <a:srgbClr val="FFFFFF"/>
            </a:solidFill>
            <a:prstDash val="solid"/>
          </a:ln>
        </p:spPr>
        <p:txBody>
          <a:bodyPr vert="horz" wrap="none" lIns="126000" tIns="81000" rIns="126000" bIns="81000" anchor="ctr" anchorCtr="0" compatLnSpc="0"/>
          <a:lstStyle/>
          <a:p>
            <a:pPr marL="0" marR="0" lvl="0" indent="0" rtl="0" hangingPunct="0">
              <a:lnSpc>
                <a:spcPct val="100000"/>
              </a:lnSpc>
              <a:spcBef>
                <a:spcPts val="0"/>
              </a:spcBef>
              <a:spcAft>
                <a:spcPts val="0"/>
              </a:spcAft>
              <a:buNone/>
              <a:tabLst/>
            </a:pPr>
            <a:endParaRPr lang="it-IT" sz="1800" b="0" i="0" u="none" strike="noStrike" kern="1200">
              <a:ln>
                <a:noFill/>
              </a:ln>
              <a:latin typeface="Arial" pitchFamily="18"/>
              <a:ea typeface="Microsoft YaHei" pitchFamily="2"/>
              <a:cs typeface="Mangal" pitchFamily="2"/>
            </a:endParaRPr>
          </a:p>
        </p:txBody>
      </p:sp>
      <p:pic>
        <p:nvPicPr>
          <p:cNvPr id="1026" name="Picture 2" descr="C:\foto gita manu\IMG_20170502_131018.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20363" y="4122100"/>
            <a:ext cx="4559731" cy="341979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name="page2">
    <p:spTree>
      <p:nvGrpSpPr>
        <p:cNvPr id="1" name=""/>
        <p:cNvGrpSpPr/>
        <p:nvPr/>
      </p:nvGrpSpPr>
      <p:grpSpPr>
        <a:xfrm>
          <a:off x="0" y="0"/>
          <a:ext cx="0" cy="0"/>
          <a:chOff x="0" y="0"/>
          <a:chExt cx="0" cy="0"/>
        </a:xfrm>
      </p:grpSpPr>
      <p:sp>
        <p:nvSpPr>
          <p:cNvPr id="2" name="Titolo 1"/>
          <p:cNvSpPr txBox="1">
            <a:spLocks noGrp="1"/>
          </p:cNvSpPr>
          <p:nvPr>
            <p:ph type="title" idx="4294967295"/>
          </p:nvPr>
        </p:nvSpPr>
        <p:spPr>
          <a:xfrm>
            <a:off x="360359" y="-144000"/>
            <a:ext cx="9071640" cy="1262160"/>
          </a:xfrm>
        </p:spPr>
        <p:txBody>
          <a:bodyPr>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buNone/>
            </a:pPr>
            <a:r>
              <a:rPr lang="it-IT" sz="6000">
                <a:latin typeface="Comic Sans MS" pitchFamily="66"/>
              </a:rPr>
              <a:t>Giorgio Bassani</a:t>
            </a:r>
          </a:p>
        </p:txBody>
      </p:sp>
      <p:pic>
        <p:nvPicPr>
          <p:cNvPr id="3" name="Immagine 2"/>
          <p:cNvPicPr>
            <a:picLocks noChangeAspect="1"/>
          </p:cNvPicPr>
          <p:nvPr/>
        </p:nvPicPr>
        <p:blipFill>
          <a:blip r:embed="rId3">
            <a:lum/>
            <a:alphaModFix/>
          </a:blip>
          <a:srcRect/>
          <a:stretch>
            <a:fillRect/>
          </a:stretch>
        </p:blipFill>
        <p:spPr>
          <a:xfrm>
            <a:off x="72000" y="2376000"/>
            <a:ext cx="3024000" cy="2520000"/>
          </a:xfrm>
          <a:prstGeom prst="rect">
            <a:avLst/>
          </a:prstGeom>
          <a:noFill/>
          <a:ln>
            <a:noFill/>
          </a:ln>
        </p:spPr>
      </p:pic>
      <p:pic>
        <p:nvPicPr>
          <p:cNvPr id="4" name="Immagine 3"/>
          <p:cNvPicPr>
            <a:picLocks noChangeAspect="1"/>
          </p:cNvPicPr>
          <p:nvPr/>
        </p:nvPicPr>
        <p:blipFill>
          <a:blip r:embed="rId4">
            <a:lum/>
            <a:alphaModFix/>
          </a:blip>
          <a:srcRect/>
          <a:stretch>
            <a:fillRect/>
          </a:stretch>
        </p:blipFill>
        <p:spPr>
          <a:xfrm>
            <a:off x="6192000" y="1080000"/>
            <a:ext cx="3671999" cy="1800000"/>
          </a:xfrm>
          <a:prstGeom prst="rect">
            <a:avLst/>
          </a:prstGeom>
          <a:noFill/>
          <a:ln>
            <a:noFill/>
          </a:ln>
        </p:spPr>
      </p:pic>
      <p:sp>
        <p:nvSpPr>
          <p:cNvPr id="5" name="CasellaDiTesto 4"/>
          <p:cNvSpPr txBox="1"/>
          <p:nvPr/>
        </p:nvSpPr>
        <p:spPr>
          <a:xfrm>
            <a:off x="72000" y="1217160"/>
            <a:ext cx="5976000" cy="3678840"/>
          </a:xfrm>
          <a:prstGeom prst="rect">
            <a:avLst/>
          </a:prstGeom>
          <a:noFill/>
          <a:ln>
            <a:no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defRPr sz="1800"/>
            </a:pPr>
            <a:r>
              <a:rPr lang="it-IT" sz="1600" b="0" i="0" u="none" strike="noStrike" kern="1200">
                <a:ln>
                  <a:noFill/>
                </a:ln>
                <a:latin typeface="Arial" pitchFamily="18"/>
                <a:ea typeface="Microsoft YaHei" pitchFamily="2"/>
                <a:cs typeface="Mangal" pitchFamily="2"/>
              </a:rPr>
              <a:t>Giorgio Bassani nasce il </a:t>
            </a:r>
            <a:r>
              <a:rPr lang="it-IT" sz="1600" b="1" i="0" u="none" strike="noStrike" kern="1200">
                <a:ln>
                  <a:noFill/>
                </a:ln>
                <a:latin typeface="Arial" pitchFamily="18"/>
                <a:ea typeface="Microsoft YaHei" pitchFamily="2"/>
                <a:cs typeface="Mangal" pitchFamily="2"/>
              </a:rPr>
              <a:t>4 marzo 1916 a Bologna</a:t>
            </a:r>
            <a:r>
              <a:rPr lang="it-IT" sz="1600" b="0" i="0" u="none" strike="noStrike" kern="1200">
                <a:ln>
                  <a:noFill/>
                </a:ln>
                <a:latin typeface="Arial" pitchFamily="18"/>
                <a:ea typeface="Microsoft YaHei" pitchFamily="2"/>
                <a:cs typeface="Mangal" pitchFamily="2"/>
              </a:rPr>
              <a:t> da una </a:t>
            </a:r>
            <a:r>
              <a:rPr lang="it-IT" sz="1600" b="1" i="0" u="none" strike="noStrike" kern="1200">
                <a:ln>
                  <a:noFill/>
                </a:ln>
                <a:latin typeface="Arial" pitchFamily="18"/>
                <a:ea typeface="Microsoft YaHei" pitchFamily="2"/>
                <a:cs typeface="Mangal" pitchFamily="2"/>
              </a:rPr>
              <a:t>famiglia</a:t>
            </a:r>
            <a:r>
              <a:rPr lang="it-IT" sz="1600" b="0" i="0" u="none" strike="noStrike" kern="1200">
                <a:ln>
                  <a:noFill/>
                </a:ln>
                <a:latin typeface="Arial" pitchFamily="18"/>
                <a:ea typeface="Microsoft YaHei" pitchFamily="2"/>
                <a:cs typeface="Mangal" pitchFamily="2"/>
              </a:rPr>
              <a:t> benestante </a:t>
            </a:r>
            <a:r>
              <a:rPr lang="it-IT" sz="1600" b="1" i="0" u="none" strike="noStrike" kern="1200">
                <a:ln>
                  <a:noFill/>
                </a:ln>
                <a:latin typeface="Arial" pitchFamily="18"/>
                <a:ea typeface="Microsoft YaHei" pitchFamily="2"/>
                <a:cs typeface="Mangal" pitchFamily="2"/>
              </a:rPr>
              <a:t>di</a:t>
            </a:r>
            <a:r>
              <a:rPr lang="it-IT" sz="1600" b="0" i="1" u="none" strike="noStrike" kern="1200">
                <a:ln>
                  <a:noFill/>
                </a:ln>
                <a:latin typeface="Arial" pitchFamily="18"/>
                <a:ea typeface="Microsoft YaHei" pitchFamily="2"/>
                <a:cs typeface="Mangal" pitchFamily="2"/>
              </a:rPr>
              <a:t> </a:t>
            </a:r>
            <a:r>
              <a:rPr lang="it-IT" sz="1600" b="1" i="0" u="none" strike="noStrike" kern="1200">
                <a:ln>
                  <a:noFill/>
                </a:ln>
                <a:latin typeface="Arial" pitchFamily="18"/>
                <a:ea typeface="Microsoft YaHei" pitchFamily="2"/>
                <a:cs typeface="Mangal" pitchFamily="2"/>
              </a:rPr>
              <a:t>origine ebraica</a:t>
            </a:r>
            <a:r>
              <a:rPr lang="it-IT" sz="1600" b="0" i="0" u="none" strike="noStrike" kern="1200">
                <a:ln>
                  <a:noFill/>
                </a:ln>
                <a:latin typeface="Arial" pitchFamily="18"/>
                <a:ea typeface="Microsoft YaHei" pitchFamily="2"/>
                <a:cs typeface="Mangal" pitchFamily="2"/>
              </a:rPr>
              <a:t>. Suo padre è medico e la madre ha studiato canto, ha due fratelli. Il </a:t>
            </a:r>
            <a:r>
              <a:rPr lang="it-IT" sz="1600" b="1" i="0" u="none" strike="noStrike" kern="1200">
                <a:ln>
                  <a:noFill/>
                </a:ln>
                <a:latin typeface="Arial" pitchFamily="18"/>
                <a:ea typeface="Microsoft YaHei" pitchFamily="2"/>
                <a:cs typeface="Mangal" pitchFamily="2"/>
              </a:rPr>
              <a:t>14 marzo</a:t>
            </a:r>
            <a:r>
              <a:rPr lang="it-IT" sz="1600" b="0" i="0" u="none" strike="noStrike" kern="1200">
                <a:ln>
                  <a:noFill/>
                </a:ln>
                <a:latin typeface="Arial" pitchFamily="18"/>
                <a:ea typeface="Microsoft YaHei" pitchFamily="2"/>
                <a:cs typeface="Mangal" pitchFamily="2"/>
              </a:rPr>
              <a:t> </a:t>
            </a:r>
            <a:r>
              <a:rPr lang="it-IT" sz="1600" b="1" i="0" u="none" strike="noStrike" kern="1200">
                <a:ln>
                  <a:noFill/>
                </a:ln>
                <a:latin typeface="Arial" pitchFamily="18"/>
                <a:ea typeface="Microsoft YaHei" pitchFamily="2"/>
                <a:cs typeface="Mangal" pitchFamily="2"/>
              </a:rPr>
              <a:t>1916 </a:t>
            </a:r>
            <a:r>
              <a:rPr lang="it-IT" sz="1600" b="0" i="0" u="none" strike="noStrike" kern="1200">
                <a:ln>
                  <a:noFill/>
                </a:ln>
                <a:latin typeface="Arial" pitchFamily="18"/>
                <a:ea typeface="Microsoft YaHei" pitchFamily="2"/>
                <a:cs typeface="Mangal" pitchFamily="2"/>
              </a:rPr>
              <a:t>si trasferiscono </a:t>
            </a:r>
            <a:r>
              <a:rPr lang="it-IT" sz="1600" b="1" i="0" u="none" strike="noStrike" kern="1200">
                <a:ln>
                  <a:noFill/>
                </a:ln>
                <a:latin typeface="Arial" pitchFamily="18"/>
                <a:ea typeface="Microsoft YaHei" pitchFamily="2"/>
                <a:cs typeface="Mangal" pitchFamily="2"/>
              </a:rPr>
              <a:t>a Ferrara</a:t>
            </a:r>
            <a:r>
              <a:rPr lang="it-IT" sz="1600" b="0" i="0" u="none" strike="noStrike" kern="1200">
                <a:ln>
                  <a:noFill/>
                </a:ln>
                <a:latin typeface="Arial" pitchFamily="18"/>
                <a:ea typeface="Microsoft YaHei" pitchFamily="2"/>
                <a:cs typeface="Mangal" pitchFamily="2"/>
              </a:rPr>
              <a:t>, in via Cisterna del Follo.</a:t>
            </a:r>
          </a:p>
          <a:p>
            <a:pPr marL="0" marR="0" lvl="0" indent="0" rtl="0" hangingPunct="0">
              <a:lnSpc>
                <a:spcPct val="100000"/>
              </a:lnSpc>
              <a:spcBef>
                <a:spcPts val="0"/>
              </a:spcBef>
              <a:spcAft>
                <a:spcPts val="0"/>
              </a:spcAft>
              <a:buNone/>
              <a:tabLst/>
              <a:defRPr sz="1800"/>
            </a:pPr>
            <a:r>
              <a:rPr lang="it-IT" sz="1800" b="0" i="0" u="none" strike="noStrike" kern="1200">
                <a:ln>
                  <a:noFill/>
                </a:ln>
                <a:latin typeface="Arial" pitchFamily="18"/>
                <a:ea typeface="Microsoft YaHei" pitchFamily="2"/>
                <a:cs typeface="Mangal" pitchFamily="2"/>
              </a:rPr>
              <a:t> </a:t>
            </a:r>
          </a:p>
        </p:txBody>
      </p:sp>
      <p:sp>
        <p:nvSpPr>
          <p:cNvPr id="6" name="Figura a mano libera 5"/>
          <p:cNvSpPr/>
          <p:nvPr/>
        </p:nvSpPr>
        <p:spPr>
          <a:xfrm>
            <a:off x="576000" y="3024000"/>
            <a:ext cx="503999" cy="1440000"/>
          </a:xfrm>
          <a:custGeom>
            <a:avLst/>
            <a:gdLst>
              <a:gd name="idx" fmla="cos wd2 2700000"/>
              <a:gd name="idy" fmla="sin hd2 2700000"/>
              <a:gd name="il" fmla="+- hc 0 idx"/>
              <a:gd name="ir" fmla="+- hc idx 0"/>
              <a:gd name="it" fmla="+- vc 0 idy"/>
              <a:gd name="ib" fmla="+- vc idy 0"/>
            </a:gdLst>
            <a:ahLst/>
            <a:cxnLst>
              <a:cxn ang="3cd4">
                <a:pos x="hc" y="t"/>
              </a:cxn>
              <a:cxn ang="cd2">
                <a:pos x="l" y="vc"/>
              </a:cxn>
              <a:cxn ang="cd4">
                <a:pos x="hc" y="b"/>
              </a:cxn>
              <a:cxn ang="0">
                <a:pos x="r" y="vc"/>
              </a:cxn>
            </a:cxnLst>
            <a:rect l="il" t="it" r="ir" b="ib"/>
            <a:pathLst>
              <a:path>
                <a:moveTo>
                  <a:pt x="l" y="vc"/>
                </a:moveTo>
                <a:arcTo wR="wd2" hR="hd2" stAng="cd2" swAng="cd4"/>
                <a:arcTo wR="wd2" hR="hd2" stAng="3cd4" swAng="cd4"/>
                <a:arcTo wR="wd2" hR="hd2" stAng="0" swAng="cd4"/>
                <a:arcTo wR="wd2" hR="hd2" stAng="cd4" swAng="cd4"/>
                <a:close/>
              </a:path>
            </a:pathLst>
          </a:custGeom>
          <a:noFill/>
          <a:ln w="29160">
            <a:solidFill>
              <a:srgbClr val="990000"/>
            </a:solidFill>
            <a:prstDash val="solid"/>
          </a:ln>
        </p:spPr>
        <p:txBody>
          <a:bodyPr vert="horz" wrap="none" lIns="104400" tIns="59400" rIns="104400" bIns="59400" anchor="ctr" anchorCtr="0" compatLnSpc="0"/>
          <a:lstStyle/>
          <a:p>
            <a:pPr marL="0" marR="0" lvl="0" indent="0" rtl="0" hangingPunct="0">
              <a:lnSpc>
                <a:spcPct val="100000"/>
              </a:lnSpc>
              <a:spcBef>
                <a:spcPts val="0"/>
              </a:spcBef>
              <a:spcAft>
                <a:spcPts val="0"/>
              </a:spcAft>
              <a:buNone/>
              <a:tabLst/>
            </a:pPr>
            <a:endParaRPr lang="it-IT" sz="1800" b="0" i="0" u="none" strike="noStrike" kern="1200">
              <a:ln>
                <a:noFill/>
              </a:ln>
              <a:latin typeface="Arial" pitchFamily="18"/>
              <a:ea typeface="Microsoft YaHei" pitchFamily="2"/>
              <a:cs typeface="Mangal" pitchFamily="2"/>
            </a:endParaRPr>
          </a:p>
        </p:txBody>
      </p:sp>
      <p:sp>
        <p:nvSpPr>
          <p:cNvPr id="7" name="CasellaDiTesto 6"/>
          <p:cNvSpPr txBox="1"/>
          <p:nvPr/>
        </p:nvSpPr>
        <p:spPr>
          <a:xfrm>
            <a:off x="4896000" y="6044760"/>
            <a:ext cx="5400000" cy="1299240"/>
          </a:xfrm>
          <a:prstGeom prst="rect">
            <a:avLst/>
          </a:prstGeom>
          <a:noFill/>
          <a:ln>
            <a:no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defRPr sz="1600"/>
            </a:pPr>
            <a:r>
              <a:rPr lang="it-IT" sz="1600" b="0" i="0" u="none" strike="noStrike" kern="1200">
                <a:ln>
                  <a:noFill/>
                </a:ln>
                <a:latin typeface="Arial" pitchFamily="18"/>
                <a:ea typeface="Microsoft YaHei" pitchFamily="2"/>
                <a:cs typeface="Mangal" pitchFamily="2"/>
              </a:rPr>
              <a:t>Frequenta la biblioteca Ariostea e conosce il direttore; il più illustre dei letterati ferraresi, </a:t>
            </a:r>
            <a:r>
              <a:rPr lang="it-IT" sz="1600" b="1" i="0" u="none" strike="noStrike" kern="1200">
                <a:ln>
                  <a:noFill/>
                </a:ln>
                <a:latin typeface="Arial" pitchFamily="18"/>
                <a:ea typeface="Microsoft YaHei" pitchFamily="2"/>
                <a:cs typeface="Mangal" pitchFamily="2"/>
              </a:rPr>
              <a:t>Giuseppe Ravegnani.</a:t>
            </a:r>
            <a:r>
              <a:rPr lang="it-IT" sz="1600" b="0" i="0" u="none" strike="noStrike" kern="1200">
                <a:ln>
                  <a:noFill/>
                </a:ln>
                <a:latin typeface="Arial" pitchFamily="18"/>
                <a:ea typeface="Microsoft YaHei" pitchFamily="2"/>
                <a:cs typeface="Mangal" pitchFamily="2"/>
              </a:rPr>
              <a:t> vigore nel </a:t>
            </a:r>
            <a:r>
              <a:rPr lang="it-IT" sz="1600" b="1" i="0" u="none" strike="noStrike" kern="1200">
                <a:ln>
                  <a:noFill/>
                </a:ln>
                <a:latin typeface="Arial" pitchFamily="18"/>
                <a:ea typeface="Microsoft YaHei" pitchFamily="2"/>
                <a:cs typeface="Mangal" pitchFamily="2"/>
              </a:rPr>
              <a:t>1938.</a:t>
            </a:r>
          </a:p>
        </p:txBody>
      </p:sp>
      <p:sp>
        <p:nvSpPr>
          <p:cNvPr id="8" name="CasellaDiTesto 7"/>
          <p:cNvSpPr txBox="1"/>
          <p:nvPr/>
        </p:nvSpPr>
        <p:spPr>
          <a:xfrm>
            <a:off x="7560000" y="3600000"/>
            <a:ext cx="2304000" cy="2376000"/>
          </a:xfrm>
          <a:prstGeom prst="rect">
            <a:avLst/>
          </a:prstGeom>
          <a:blipFill>
            <a:blip r:embed="rId5"/>
            <a:stretch>
              <a:fillRect/>
            </a:stretch>
          </a:blipFill>
          <a:ln>
            <a:no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pPr>
            <a:endParaRPr lang="it-IT" sz="1800" b="0" i="0" u="none" strike="noStrike" kern="1200">
              <a:ln>
                <a:noFill/>
              </a:ln>
              <a:latin typeface="Arial" pitchFamily="18"/>
              <a:ea typeface="Microsoft YaHei" pitchFamily="2"/>
              <a:cs typeface="Mangal" pitchFamily="2"/>
            </a:endParaRPr>
          </a:p>
        </p:txBody>
      </p:sp>
      <p:sp>
        <p:nvSpPr>
          <p:cNvPr id="9" name="CasellaDiTesto 8"/>
          <p:cNvSpPr txBox="1"/>
          <p:nvPr/>
        </p:nvSpPr>
        <p:spPr>
          <a:xfrm>
            <a:off x="3096000" y="3024720"/>
            <a:ext cx="6631560" cy="1007280"/>
          </a:xfrm>
          <a:prstGeom prst="rect">
            <a:avLst/>
          </a:prstGeom>
          <a:noFill/>
          <a:ln>
            <a:noFill/>
          </a:ln>
        </p:spPr>
        <p:txBody>
          <a:bodyPr vert="horz" wrap="none" lIns="90000" tIns="45000" rIns="90000" bIns="45000" anchorCtr="0" compatLnSpc="0"/>
          <a:lstStyle/>
          <a:p>
            <a:pPr marL="0" marR="0" lvl="0" indent="0" rtl="0" hangingPunct="0">
              <a:lnSpc>
                <a:spcPct val="100000"/>
              </a:lnSpc>
              <a:spcBef>
                <a:spcPts val="0"/>
              </a:spcBef>
              <a:spcAft>
                <a:spcPts val="0"/>
              </a:spcAft>
              <a:buNone/>
              <a:tabLst/>
              <a:defRPr sz="1600"/>
            </a:pPr>
            <a:r>
              <a:rPr lang="it-IT" sz="1600" b="0" i="0" u="none" strike="noStrike" kern="1200">
                <a:ln>
                  <a:noFill/>
                </a:ln>
                <a:latin typeface="Arial" pitchFamily="18"/>
                <a:ea typeface="Microsoft YaHei" pitchFamily="2"/>
                <a:cs typeface="Mangal" pitchFamily="2"/>
              </a:rPr>
              <a:t>Frequenta il liceo </a:t>
            </a:r>
            <a:r>
              <a:rPr lang="it-IT" sz="1600" b="1" i="0" u="none" strike="noStrike" kern="1200">
                <a:ln>
                  <a:noFill/>
                </a:ln>
                <a:latin typeface="Arial" pitchFamily="18"/>
                <a:ea typeface="Microsoft YaHei" pitchFamily="2"/>
                <a:cs typeface="Mangal" pitchFamily="2"/>
              </a:rPr>
              <a:t>Ariosto</a:t>
            </a:r>
            <a:r>
              <a:rPr lang="it-IT" sz="1600" b="0" i="0" u="none" strike="noStrike" kern="1200">
                <a:ln>
                  <a:noFill/>
                </a:ln>
                <a:latin typeface="Arial" pitchFamily="18"/>
                <a:ea typeface="Microsoft YaHei" pitchFamily="2"/>
                <a:cs typeface="Mangal" pitchFamily="2"/>
              </a:rPr>
              <a:t>, fa anche parte della squadra di calcio del liceo per un anno. Nel 1933 con la classe va in gita a Roma.</a:t>
            </a:r>
          </a:p>
        </p:txBody>
      </p:sp>
      <p:sp>
        <p:nvSpPr>
          <p:cNvPr id="10" name="CasellaDiTesto 9"/>
          <p:cNvSpPr txBox="1"/>
          <p:nvPr/>
        </p:nvSpPr>
        <p:spPr>
          <a:xfrm>
            <a:off x="7056000" y="5400000"/>
            <a:ext cx="3311999" cy="57600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defRPr sz="1300"/>
            </a:pPr>
            <a:r>
              <a:rPr lang="it-IT" sz="1300" b="1" i="0" u="none" strike="noStrike" kern="1200">
                <a:ln>
                  <a:noFill/>
                </a:ln>
                <a:latin typeface="Arial" pitchFamily="18"/>
                <a:ea typeface="Microsoft YaHei" pitchFamily="2"/>
                <a:cs typeface="Mangal" pitchFamily="2"/>
              </a:rPr>
              <a:t>La Grande magnolia</a:t>
            </a:r>
            <a:r>
              <a:rPr lang="it-IT" sz="1300" b="0" i="0" u="none" strike="noStrike" kern="1200">
                <a:ln>
                  <a:noFill/>
                </a:ln>
                <a:latin typeface="Arial" pitchFamily="18"/>
                <a:ea typeface="Microsoft YaHei" pitchFamily="2"/>
                <a:cs typeface="Mangal" pitchFamily="2"/>
              </a:rPr>
              <a:t> di casa Bassani,1938.</a:t>
            </a:r>
          </a:p>
        </p:txBody>
      </p:sp>
      <p:pic>
        <p:nvPicPr>
          <p:cNvPr id="11" name="Immagine 10"/>
          <p:cNvPicPr>
            <a:picLocks noChangeAspect="1"/>
          </p:cNvPicPr>
          <p:nvPr/>
        </p:nvPicPr>
        <p:blipFill>
          <a:blip r:embed="rId6">
            <a:lum/>
            <a:alphaModFix/>
          </a:blip>
          <a:srcRect/>
          <a:stretch>
            <a:fillRect/>
          </a:stretch>
        </p:blipFill>
        <p:spPr>
          <a:xfrm>
            <a:off x="216000" y="5256000"/>
            <a:ext cx="1728000" cy="2160000"/>
          </a:xfrm>
          <a:prstGeom prst="rect">
            <a:avLst/>
          </a:prstGeom>
          <a:noFill/>
          <a:ln>
            <a:noFill/>
          </a:ln>
        </p:spPr>
      </p:pic>
      <p:pic>
        <p:nvPicPr>
          <p:cNvPr id="12" name="Immagine 11"/>
          <p:cNvPicPr>
            <a:picLocks noChangeAspect="1"/>
          </p:cNvPicPr>
          <p:nvPr/>
        </p:nvPicPr>
        <p:blipFill>
          <a:blip r:embed="rId7">
            <a:lum/>
            <a:alphaModFix/>
          </a:blip>
          <a:srcRect/>
          <a:stretch>
            <a:fillRect/>
          </a:stretch>
        </p:blipFill>
        <p:spPr>
          <a:xfrm>
            <a:off x="2015999" y="5184000"/>
            <a:ext cx="2951999" cy="2160000"/>
          </a:xfrm>
          <a:prstGeom prst="rect">
            <a:avLst/>
          </a:prstGeom>
          <a:noFill/>
          <a:ln>
            <a:noFill/>
          </a:ln>
        </p:spPr>
      </p:pic>
      <p:pic>
        <p:nvPicPr>
          <p:cNvPr id="13" name="Immagine 12"/>
          <p:cNvPicPr>
            <a:picLocks noChangeAspect="1"/>
          </p:cNvPicPr>
          <p:nvPr/>
        </p:nvPicPr>
        <p:blipFill>
          <a:blip r:embed="rId8">
            <a:lum/>
            <a:alphaModFix/>
          </a:blip>
          <a:srcRect/>
          <a:stretch>
            <a:fillRect/>
          </a:stretch>
        </p:blipFill>
        <p:spPr>
          <a:xfrm>
            <a:off x="5040000" y="3671999"/>
            <a:ext cx="2442600" cy="2232000"/>
          </a:xfrm>
          <a:prstGeom prst="rect">
            <a:avLst/>
          </a:prstGeom>
          <a:noFill/>
          <a:ln>
            <a:noFill/>
          </a:ln>
        </p:spPr>
      </p:pic>
      <p:sp>
        <p:nvSpPr>
          <p:cNvPr id="14" name="CasellaDiTesto 13"/>
          <p:cNvSpPr txBox="1"/>
          <p:nvPr/>
        </p:nvSpPr>
        <p:spPr>
          <a:xfrm>
            <a:off x="3168000" y="3812759"/>
            <a:ext cx="1800000" cy="1011239"/>
          </a:xfrm>
          <a:prstGeom prst="rect">
            <a:avLst/>
          </a:prstGeom>
          <a:noFill/>
          <a:ln>
            <a:no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defRPr sz="1600"/>
            </a:pPr>
            <a:r>
              <a:rPr lang="it-IT" sz="1600" b="0" i="0" u="none" strike="noStrike" kern="1200">
                <a:ln>
                  <a:noFill/>
                </a:ln>
                <a:latin typeface="Arial" pitchFamily="18"/>
                <a:ea typeface="Microsoft YaHei" pitchFamily="2"/>
                <a:cs typeface="Mangal" pitchFamily="2"/>
              </a:rPr>
              <a:t>Finisce il liceo nel 1934, si iscrive al </a:t>
            </a:r>
            <a:r>
              <a:rPr lang="it-IT" sz="1600" b="1" i="0" u="none" strike="noStrike" kern="1200">
                <a:ln>
                  <a:noFill/>
                </a:ln>
                <a:latin typeface="Arial" pitchFamily="18"/>
                <a:ea typeface="Microsoft YaHei" pitchFamily="2"/>
                <a:cs typeface="Mangal" pitchFamily="2"/>
              </a:rPr>
              <a:t>circolo del tennis Marfisa.</a:t>
            </a:r>
          </a:p>
        </p:txBody>
      </p:sp>
      <p:sp>
        <p:nvSpPr>
          <p:cNvPr id="15" name="CasellaDiTesto 14"/>
          <p:cNvSpPr txBox="1"/>
          <p:nvPr/>
        </p:nvSpPr>
        <p:spPr>
          <a:xfrm>
            <a:off x="125280" y="5004000"/>
            <a:ext cx="2178720" cy="900000"/>
          </a:xfrm>
          <a:prstGeom prst="rect">
            <a:avLst/>
          </a:prstGeom>
          <a:noFill/>
          <a:ln>
            <a:noFill/>
          </a:ln>
        </p:spPr>
        <p:txBody>
          <a:bodyPr vert="horz" wrap="none" lIns="90000" tIns="45000" rIns="90000" bIns="45000" anchorCtr="0" compatLnSpc="0"/>
          <a:lstStyle/>
          <a:p>
            <a:pPr marL="0" marR="0" lvl="0" indent="0" rtl="0" hangingPunct="0">
              <a:lnSpc>
                <a:spcPct val="100000"/>
              </a:lnSpc>
              <a:spcBef>
                <a:spcPts val="0"/>
              </a:spcBef>
              <a:spcAft>
                <a:spcPts val="0"/>
              </a:spcAft>
              <a:buNone/>
              <a:tabLst/>
              <a:defRPr sz="1400"/>
            </a:pPr>
            <a:r>
              <a:rPr lang="it-IT" sz="1400" b="1" i="0" u="none" strike="noStrike" kern="1200">
                <a:ln>
                  <a:noFill/>
                </a:ln>
                <a:latin typeface="Arial" pitchFamily="18"/>
                <a:ea typeface="Microsoft YaHei" pitchFamily="2"/>
                <a:cs typeface="Mangal" pitchFamily="2"/>
              </a:rPr>
              <a:t>Giuseppe Ravegnani</a:t>
            </a:r>
          </a:p>
        </p:txBody>
      </p:sp>
      <p:sp>
        <p:nvSpPr>
          <p:cNvPr id="16" name="Rettangolo 15"/>
          <p:cNvSpPr/>
          <p:nvPr/>
        </p:nvSpPr>
        <p:spPr>
          <a:xfrm>
            <a:off x="3168000" y="3812759"/>
            <a:ext cx="1800000" cy="1083240"/>
          </a:xfrm>
          <a:prstGeom prst="rect">
            <a:avLst/>
          </a:prstGeom>
          <a:noFill/>
          <a:ln w="36000">
            <a:solidFill>
              <a:srgbClr val="000000"/>
            </a:solidFill>
            <a:prstDash val="solid"/>
          </a:ln>
        </p:spPr>
        <p:txBody>
          <a:bodyPr vert="horz" wrap="none" lIns="108000" tIns="63000" rIns="108000" bIns="63000" anchor="ctr" anchorCtr="0" compatLnSpc="0"/>
          <a:lstStyle/>
          <a:p>
            <a:pPr marL="0" marR="0" lvl="0" indent="0" rtl="0" hangingPunct="0">
              <a:lnSpc>
                <a:spcPct val="100000"/>
              </a:lnSpc>
              <a:spcBef>
                <a:spcPts val="0"/>
              </a:spcBef>
              <a:spcAft>
                <a:spcPts val="0"/>
              </a:spcAft>
              <a:buNone/>
              <a:tabLst/>
            </a:pPr>
            <a:endParaRPr lang="it-IT" sz="1800" b="0" i="0" u="none" strike="noStrike" kern="1200">
              <a:ln>
                <a:noFill/>
              </a:ln>
              <a:latin typeface="Arial" pitchFamily="18"/>
              <a:ea typeface="Microsoft YaHei" pitchFamily="2"/>
              <a:cs typeface="Mangal" pitchFamily="2"/>
            </a:endParaRPr>
          </a:p>
        </p:txBody>
      </p:sp>
      <p:sp>
        <p:nvSpPr>
          <p:cNvPr id="17" name="Rettangolo 16"/>
          <p:cNvSpPr/>
          <p:nvPr/>
        </p:nvSpPr>
        <p:spPr>
          <a:xfrm>
            <a:off x="4973400" y="6044760"/>
            <a:ext cx="5040000" cy="795240"/>
          </a:xfrm>
          <a:prstGeom prst="rect">
            <a:avLst/>
          </a:prstGeom>
          <a:noFill/>
          <a:ln w="36000">
            <a:solidFill>
              <a:srgbClr val="000000"/>
            </a:solidFill>
            <a:prstDash val="solid"/>
          </a:ln>
        </p:spPr>
        <p:txBody>
          <a:bodyPr vert="horz" wrap="none" lIns="108000" tIns="63000" rIns="108000" bIns="63000" anchor="ctr" anchorCtr="0" compatLnSpc="0"/>
          <a:lstStyle/>
          <a:p>
            <a:pPr marL="0" marR="0" lvl="0" indent="0" rtl="0" hangingPunct="0">
              <a:lnSpc>
                <a:spcPct val="100000"/>
              </a:lnSpc>
              <a:spcBef>
                <a:spcPts val="0"/>
              </a:spcBef>
              <a:spcAft>
                <a:spcPts val="0"/>
              </a:spcAft>
              <a:buNone/>
              <a:tabLst/>
            </a:pPr>
            <a:endParaRPr lang="it-IT" sz="1800" b="0" i="0" u="none" strike="noStrike" kern="1200">
              <a:ln>
                <a:noFill/>
              </a:ln>
              <a:latin typeface="Arial" pitchFamily="18"/>
              <a:ea typeface="Microsoft YaHei" pitchFamily="2"/>
              <a:cs typeface="Mangal" pitchFamily="2"/>
            </a:endParaRPr>
          </a:p>
        </p:txBody>
      </p:sp>
      <p:sp>
        <p:nvSpPr>
          <p:cNvPr id="18" name="Rettangolo 17"/>
          <p:cNvSpPr/>
          <p:nvPr/>
        </p:nvSpPr>
        <p:spPr>
          <a:xfrm>
            <a:off x="144000" y="1217160"/>
            <a:ext cx="5903999" cy="1014839"/>
          </a:xfrm>
          <a:prstGeom prst="rect">
            <a:avLst/>
          </a:prstGeom>
          <a:noFill/>
          <a:ln w="36000">
            <a:solidFill>
              <a:srgbClr val="000000"/>
            </a:solidFill>
            <a:prstDash val="solid"/>
          </a:ln>
        </p:spPr>
        <p:txBody>
          <a:bodyPr vert="horz" wrap="none" lIns="108000" tIns="63000" rIns="108000" bIns="63000" anchor="ctr" anchorCtr="0" compatLnSpc="0"/>
          <a:lstStyle/>
          <a:p>
            <a:pPr marL="0" marR="0" lvl="0" indent="0" rtl="0" hangingPunct="0">
              <a:lnSpc>
                <a:spcPct val="100000"/>
              </a:lnSpc>
              <a:spcBef>
                <a:spcPts val="0"/>
              </a:spcBef>
              <a:spcAft>
                <a:spcPts val="0"/>
              </a:spcAft>
              <a:buNone/>
              <a:tabLst/>
            </a:pPr>
            <a:endParaRPr lang="it-IT" sz="1800" b="0" i="0" u="none" strike="noStrike" kern="1200">
              <a:ln>
                <a:noFill/>
              </a:ln>
              <a:latin typeface="Arial" pitchFamily="18"/>
              <a:ea typeface="Microsoft YaHei" pitchFamily="2"/>
              <a:cs typeface="Mangal" pitchFamily="2"/>
            </a:endParaRPr>
          </a:p>
        </p:txBody>
      </p:sp>
      <p:sp>
        <p:nvSpPr>
          <p:cNvPr id="19" name="Rettangolo 18"/>
          <p:cNvSpPr/>
          <p:nvPr/>
        </p:nvSpPr>
        <p:spPr>
          <a:xfrm>
            <a:off x="3168000" y="3024720"/>
            <a:ext cx="6263999" cy="503280"/>
          </a:xfrm>
          <a:prstGeom prst="rect">
            <a:avLst/>
          </a:prstGeom>
          <a:noFill/>
          <a:ln w="36000">
            <a:solidFill>
              <a:srgbClr val="000000"/>
            </a:solidFill>
            <a:prstDash val="solid"/>
          </a:ln>
        </p:spPr>
        <p:txBody>
          <a:bodyPr vert="horz" wrap="none" lIns="108000" tIns="63000" rIns="108000" bIns="63000" anchor="ctr" anchorCtr="0" compatLnSpc="0"/>
          <a:lstStyle/>
          <a:p>
            <a:pPr marL="0" marR="0" lvl="0" indent="0" rtl="0" hangingPunct="0">
              <a:lnSpc>
                <a:spcPct val="100000"/>
              </a:lnSpc>
              <a:spcBef>
                <a:spcPts val="0"/>
              </a:spcBef>
              <a:spcAft>
                <a:spcPts val="0"/>
              </a:spcAft>
              <a:buNone/>
              <a:tabLst/>
            </a:pPr>
            <a:endParaRPr lang="it-IT" sz="1800" b="0" i="0" u="none" strike="noStrike" kern="1200">
              <a:ln>
                <a:noFill/>
              </a:ln>
              <a:latin typeface="Arial" pitchFamily="18"/>
              <a:ea typeface="Microsoft YaHei" pitchFamily="2"/>
              <a:cs typeface="Mangal" pitchFamily="2"/>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Class="entr"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down)">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Class="entr" fill="hold"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down)">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Class="entr" fill="hold"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wipe(down)">
                                      <p:cBhvr>
                                        <p:cTn id="21" dur="500"/>
                                        <p:tgtEl>
                                          <p:spTgt spid="13"/>
                                        </p:tgtEl>
                                      </p:cBhvr>
                                    </p:animEffect>
                                  </p:childTnLst>
                                </p:cTn>
                              </p:par>
                            </p:childTnLst>
                          </p:cTn>
                        </p:par>
                      </p:childTnLst>
                    </p:cTn>
                  </p:par>
                  <p:par>
                    <p:cTn id="22" fill="hold">
                      <p:stCondLst>
                        <p:cond delay="indefinite"/>
                      </p:stCondLst>
                      <p:childTnLst>
                        <p:par>
                          <p:cTn id="23" fill="hold">
                            <p:stCondLst>
                              <p:cond delay="0"/>
                            </p:stCondLst>
                            <p:childTnLst>
                              <p:par>
                                <p:cTn id="24" presetClass="entr" fill="hold"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wipe(down)">
                                      <p:cBhvr>
                                        <p:cTn id="26" dur="500"/>
                                        <p:tgtEl>
                                          <p:spTgt spid="12"/>
                                        </p:tgtEl>
                                      </p:cBhvr>
                                    </p:animEffect>
                                  </p:childTnLst>
                                </p:cTn>
                              </p:par>
                            </p:childTnLst>
                          </p:cTn>
                        </p:par>
                      </p:childTnLst>
                    </p:cTn>
                  </p:par>
                  <p:par>
                    <p:cTn id="27" fill="hold">
                      <p:stCondLst>
                        <p:cond delay="indefinite"/>
                      </p:stCondLst>
                      <p:childTnLst>
                        <p:par>
                          <p:cTn id="28" fill="hold">
                            <p:stCondLst>
                              <p:cond delay="0"/>
                            </p:stCondLst>
                            <p:childTnLst>
                              <p:par>
                                <p:cTn id="29" presetClass="entr"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wipe(down)">
                                      <p:cBhvr>
                                        <p:cTn id="3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name="page3">
    <p:spTree>
      <p:nvGrpSpPr>
        <p:cNvPr id="1" name=""/>
        <p:cNvGrpSpPr/>
        <p:nvPr/>
      </p:nvGrpSpPr>
      <p:grpSpPr>
        <a:xfrm>
          <a:off x="0" y="0"/>
          <a:ext cx="0" cy="0"/>
          <a:chOff x="0" y="0"/>
          <a:chExt cx="0" cy="0"/>
        </a:xfrm>
      </p:grpSpPr>
      <p:sp>
        <p:nvSpPr>
          <p:cNvPr id="2" name="CasellaDiTesto 1"/>
          <p:cNvSpPr txBox="1"/>
          <p:nvPr/>
        </p:nvSpPr>
        <p:spPr>
          <a:xfrm>
            <a:off x="144000" y="288000"/>
            <a:ext cx="3528000" cy="1017359"/>
          </a:xfrm>
          <a:prstGeom prst="rect">
            <a:avLst/>
          </a:prstGeom>
          <a:noFill/>
          <a:ln>
            <a:no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defRPr sz="1600"/>
            </a:pPr>
            <a:r>
              <a:rPr lang="it-IT" sz="1600" b="0" i="0" u="none" strike="noStrike" kern="1200">
                <a:ln>
                  <a:noFill/>
                </a:ln>
                <a:latin typeface="Arial" pitchFamily="18"/>
                <a:ea typeface="Microsoft YaHei" pitchFamily="2"/>
                <a:cs typeface="Mangal" pitchFamily="2"/>
              </a:rPr>
              <a:t>1935-1939 si iscrive alla </a:t>
            </a:r>
            <a:r>
              <a:rPr lang="it-IT" sz="1600" b="1" i="0" u="none" strike="noStrike" kern="1200">
                <a:ln>
                  <a:noFill/>
                </a:ln>
                <a:latin typeface="Arial" pitchFamily="18"/>
                <a:ea typeface="Microsoft YaHei" pitchFamily="2"/>
                <a:cs typeface="Mangal" pitchFamily="2"/>
              </a:rPr>
              <a:t>Facoltà di Lettere</a:t>
            </a:r>
            <a:r>
              <a:rPr lang="it-IT" sz="1600" b="0" i="0" u="none" strike="noStrike" kern="1200">
                <a:ln>
                  <a:noFill/>
                </a:ln>
                <a:latin typeface="Arial" pitchFamily="18"/>
                <a:ea typeface="Microsoft YaHei" pitchFamily="2"/>
                <a:cs typeface="Mangal" pitchFamily="2"/>
              </a:rPr>
              <a:t> all'università di </a:t>
            </a:r>
            <a:r>
              <a:rPr lang="it-IT" sz="1600" b="1" i="0" u="none" strike="noStrike" kern="1200">
                <a:ln>
                  <a:noFill/>
                </a:ln>
                <a:latin typeface="Arial" pitchFamily="18"/>
                <a:ea typeface="Microsoft YaHei" pitchFamily="2"/>
                <a:cs typeface="Mangal" pitchFamily="2"/>
              </a:rPr>
              <a:t>Bologna.</a:t>
            </a:r>
            <a:r>
              <a:rPr lang="it-IT" sz="1600" b="0" i="0" u="none" strike="noStrike" kern="1200">
                <a:ln>
                  <a:noFill/>
                </a:ln>
                <a:latin typeface="Arial" pitchFamily="18"/>
                <a:ea typeface="Microsoft YaHei" pitchFamily="2"/>
                <a:cs typeface="Mangal" pitchFamily="2"/>
              </a:rPr>
              <a:t>  </a:t>
            </a:r>
          </a:p>
          <a:p>
            <a:pPr marL="0" marR="0" lvl="0" indent="0" rtl="0" hangingPunct="0">
              <a:lnSpc>
                <a:spcPct val="100000"/>
              </a:lnSpc>
              <a:spcBef>
                <a:spcPts val="0"/>
              </a:spcBef>
              <a:spcAft>
                <a:spcPts val="0"/>
              </a:spcAft>
              <a:buNone/>
              <a:tabLst/>
              <a:defRPr sz="1600"/>
            </a:pPr>
            <a:r>
              <a:rPr lang="it-IT" sz="1600" b="0" i="0" u="none" strike="noStrike" kern="1200">
                <a:ln>
                  <a:noFill/>
                </a:ln>
                <a:latin typeface="Arial" pitchFamily="18"/>
                <a:ea typeface="Microsoft YaHei" pitchFamily="2"/>
                <a:cs typeface="Mangal" pitchFamily="2"/>
              </a:rPr>
              <a:t>Entrano in vigore </a:t>
            </a:r>
            <a:r>
              <a:rPr lang="it-IT" sz="1600" b="1" i="0" u="none" strike="noStrike" kern="1200">
                <a:ln>
                  <a:noFill/>
                </a:ln>
                <a:latin typeface="Arial" pitchFamily="18"/>
                <a:ea typeface="Microsoft YaHei" pitchFamily="2"/>
                <a:cs typeface="Mangal" pitchFamily="2"/>
              </a:rPr>
              <a:t>le leggi razziali.</a:t>
            </a:r>
          </a:p>
          <a:p>
            <a:pPr marL="0" marR="0" lvl="0" indent="0" rtl="0" hangingPunct="0">
              <a:lnSpc>
                <a:spcPct val="100000"/>
              </a:lnSpc>
              <a:spcBef>
                <a:spcPts val="0"/>
              </a:spcBef>
              <a:spcAft>
                <a:spcPts val="0"/>
              </a:spcAft>
              <a:buNone/>
              <a:tabLst/>
              <a:defRPr sz="1600"/>
            </a:pPr>
            <a:endParaRPr lang="it-IT" sz="1600" b="0" i="0" u="none" strike="noStrike" kern="1200">
              <a:ln>
                <a:noFill/>
              </a:ln>
              <a:latin typeface="Arial" pitchFamily="18"/>
              <a:ea typeface="Microsoft YaHei" pitchFamily="2"/>
              <a:cs typeface="Mangal" pitchFamily="2"/>
            </a:endParaRPr>
          </a:p>
        </p:txBody>
      </p:sp>
      <p:sp>
        <p:nvSpPr>
          <p:cNvPr id="3" name="CasellaDiTesto 2"/>
          <p:cNvSpPr txBox="1"/>
          <p:nvPr/>
        </p:nvSpPr>
        <p:spPr>
          <a:xfrm>
            <a:off x="3468600" y="2376000"/>
            <a:ext cx="4248000" cy="1011239"/>
          </a:xfrm>
          <a:prstGeom prst="rect">
            <a:avLst/>
          </a:prstGeom>
          <a:noFill/>
          <a:ln>
            <a:no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defRPr sz="1600"/>
            </a:pPr>
            <a:r>
              <a:rPr lang="it-IT" sz="1600" b="1" i="0" u="none" strike="noStrike" kern="1200">
                <a:ln>
                  <a:noFill/>
                </a:ln>
                <a:latin typeface="Arial" pitchFamily="18"/>
                <a:ea typeface="Microsoft YaHei" pitchFamily="2"/>
                <a:cs typeface="Mangal" pitchFamily="2"/>
              </a:rPr>
              <a:t>Insegna nella scuola ebraica di Vigna tagliata 97</a:t>
            </a:r>
            <a:r>
              <a:rPr lang="it-IT" sz="1600" b="0" i="0" u="none" strike="noStrike" kern="1200">
                <a:ln>
                  <a:noFill/>
                </a:ln>
                <a:latin typeface="Arial" pitchFamily="18"/>
                <a:ea typeface="Microsoft YaHei" pitchFamily="2"/>
                <a:cs typeface="Mangal" pitchFamily="2"/>
              </a:rPr>
              <a:t>, riaperta durante la seconda Guerra Mondiale.</a:t>
            </a:r>
          </a:p>
        </p:txBody>
      </p:sp>
      <p:pic>
        <p:nvPicPr>
          <p:cNvPr id="4" name="Immagine 3"/>
          <p:cNvPicPr>
            <a:picLocks noChangeAspect="1"/>
          </p:cNvPicPr>
          <p:nvPr/>
        </p:nvPicPr>
        <p:blipFill>
          <a:blip r:embed="rId3">
            <a:lum/>
            <a:alphaModFix/>
          </a:blip>
          <a:srcRect/>
          <a:stretch>
            <a:fillRect/>
          </a:stretch>
        </p:blipFill>
        <p:spPr>
          <a:xfrm>
            <a:off x="144000" y="1305360"/>
            <a:ext cx="3240000" cy="1934639"/>
          </a:xfrm>
          <a:prstGeom prst="rect">
            <a:avLst/>
          </a:prstGeom>
          <a:noFill/>
          <a:ln>
            <a:noFill/>
          </a:ln>
        </p:spPr>
      </p:pic>
      <p:pic>
        <p:nvPicPr>
          <p:cNvPr id="5" name="Immagine 4"/>
          <p:cNvPicPr>
            <a:picLocks noChangeAspect="1"/>
          </p:cNvPicPr>
          <p:nvPr/>
        </p:nvPicPr>
        <p:blipFill>
          <a:blip r:embed="rId4">
            <a:lum/>
            <a:alphaModFix/>
          </a:blip>
          <a:srcRect/>
          <a:stretch>
            <a:fillRect/>
          </a:stretch>
        </p:blipFill>
        <p:spPr>
          <a:xfrm>
            <a:off x="3600000" y="216000"/>
            <a:ext cx="2232000" cy="2015999"/>
          </a:xfrm>
          <a:prstGeom prst="rect">
            <a:avLst/>
          </a:prstGeom>
          <a:noFill/>
          <a:ln>
            <a:noFill/>
          </a:ln>
        </p:spPr>
      </p:pic>
      <p:sp>
        <p:nvSpPr>
          <p:cNvPr id="6" name="CasellaDiTesto 5"/>
          <p:cNvSpPr txBox="1"/>
          <p:nvPr/>
        </p:nvSpPr>
        <p:spPr>
          <a:xfrm>
            <a:off x="2951999" y="3384000"/>
            <a:ext cx="2592000" cy="1907640"/>
          </a:xfrm>
          <a:prstGeom prst="rect">
            <a:avLst/>
          </a:prstGeom>
          <a:noFill/>
          <a:ln>
            <a:no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defRPr sz="1600"/>
            </a:pPr>
            <a:r>
              <a:rPr lang="it-IT" sz="1600" b="1" i="0" u="none" strike="noStrike" kern="1200">
                <a:ln>
                  <a:noFill/>
                </a:ln>
                <a:latin typeface="Arial" pitchFamily="18"/>
                <a:ea typeface="Microsoft YaHei" pitchFamily="2"/>
                <a:cs typeface="Mangal" pitchFamily="2"/>
              </a:rPr>
              <a:t>1940</a:t>
            </a:r>
            <a:r>
              <a:rPr lang="it-IT" sz="1600" b="0" i="0" u="none" strike="noStrike" kern="1200">
                <a:ln>
                  <a:noFill/>
                </a:ln>
                <a:latin typeface="Arial" pitchFamily="18"/>
                <a:ea typeface="Microsoft YaHei" pitchFamily="2"/>
                <a:cs typeface="Mangal" pitchFamily="2"/>
              </a:rPr>
              <a:t> pubblica il suo primo libro &lt;&lt;</a:t>
            </a:r>
            <a:r>
              <a:rPr lang="it-IT" sz="1600" b="1" i="0" u="none" strike="noStrike" kern="1200">
                <a:ln>
                  <a:noFill/>
                </a:ln>
                <a:latin typeface="Arial" pitchFamily="18"/>
                <a:ea typeface="Microsoft YaHei" pitchFamily="2"/>
                <a:cs typeface="Mangal" pitchFamily="2"/>
              </a:rPr>
              <a:t>Una città di pianura</a:t>
            </a:r>
            <a:r>
              <a:rPr lang="it-IT" sz="1600" b="0" i="0" u="none" strike="noStrike" kern="1200">
                <a:ln>
                  <a:noFill/>
                </a:ln>
                <a:latin typeface="Arial" pitchFamily="18"/>
                <a:ea typeface="Microsoft YaHei" pitchFamily="2"/>
                <a:cs typeface="Mangal" pitchFamily="2"/>
              </a:rPr>
              <a:t>&gt;&gt;, sotto lo pseudonimo di </a:t>
            </a:r>
            <a:r>
              <a:rPr lang="it-IT" sz="1600" b="1" i="0" u="none" strike="noStrike" kern="1200">
                <a:ln>
                  <a:noFill/>
                </a:ln>
                <a:latin typeface="Arial" pitchFamily="18"/>
                <a:ea typeface="Microsoft YaHei" pitchFamily="2"/>
                <a:cs typeface="Mangal" pitchFamily="2"/>
              </a:rPr>
              <a:t>Giorgio Marchi</a:t>
            </a:r>
            <a:r>
              <a:rPr lang="it-IT" sz="1600" b="0" i="0" u="none" strike="noStrike" kern="1200">
                <a:ln>
                  <a:noFill/>
                </a:ln>
                <a:latin typeface="Arial" pitchFamily="18"/>
                <a:ea typeface="Microsoft YaHei" pitchFamily="2"/>
                <a:cs typeface="Mangal" pitchFamily="2"/>
              </a:rPr>
              <a:t> (cognome della nonna cristiana.), a causa della </a:t>
            </a:r>
            <a:r>
              <a:rPr lang="it-IT" sz="1600" b="1" i="0" u="none" strike="noStrike" kern="1200">
                <a:ln>
                  <a:noFill/>
                </a:ln>
                <a:latin typeface="Arial" pitchFamily="18"/>
                <a:ea typeface="Microsoft YaHei" pitchFamily="2"/>
                <a:cs typeface="Mangal" pitchFamily="2"/>
              </a:rPr>
              <a:t>censura</a:t>
            </a:r>
            <a:r>
              <a:rPr lang="it-IT" sz="1600" b="0" i="0" u="none" strike="noStrike" kern="1200">
                <a:ln>
                  <a:noFill/>
                </a:ln>
                <a:latin typeface="Arial" pitchFamily="18"/>
                <a:ea typeface="Microsoft YaHei" pitchFamily="2"/>
                <a:cs typeface="Mangal" pitchFamily="2"/>
              </a:rPr>
              <a:t>.</a:t>
            </a:r>
          </a:p>
        </p:txBody>
      </p:sp>
      <p:sp>
        <p:nvSpPr>
          <p:cNvPr id="7" name="CasellaDiTesto 6"/>
          <p:cNvSpPr txBox="1"/>
          <p:nvPr/>
        </p:nvSpPr>
        <p:spPr>
          <a:xfrm>
            <a:off x="288000" y="3384000"/>
            <a:ext cx="2736000" cy="1717200"/>
          </a:xfrm>
          <a:prstGeom prst="rect">
            <a:avLst/>
          </a:prstGeom>
          <a:noFill/>
          <a:ln>
            <a:noFill/>
          </a:ln>
        </p:spPr>
        <p:txBody>
          <a:bodyPr vert="horz" wrap="none" lIns="90000" tIns="45000" rIns="90000" bIns="45000" anchorCtr="0" compatLnSpc="0"/>
          <a:lstStyle/>
          <a:p>
            <a:pPr marL="0" marR="0" lvl="0" indent="0" rtl="0" hangingPunct="0">
              <a:lnSpc>
                <a:spcPct val="100000"/>
              </a:lnSpc>
              <a:spcBef>
                <a:spcPts val="0"/>
              </a:spcBef>
              <a:spcAft>
                <a:spcPts val="0"/>
              </a:spcAft>
              <a:buNone/>
              <a:tabLst/>
              <a:defRPr sz="1600"/>
            </a:pPr>
            <a:r>
              <a:rPr lang="it-IT" sz="1600" b="0" i="0" u="none" strike="noStrike" kern="1200">
                <a:ln>
                  <a:noFill/>
                </a:ln>
                <a:latin typeface="Arial" pitchFamily="18"/>
                <a:ea typeface="Microsoft YaHei" pitchFamily="2"/>
                <a:cs typeface="Mangal" pitchFamily="2"/>
              </a:rPr>
              <a:t>1940-1943 si dedica a una segreta </a:t>
            </a:r>
            <a:r>
              <a:rPr lang="it-IT" sz="1600" b="1" i="0" u="none" strike="noStrike" kern="1200">
                <a:ln>
                  <a:noFill/>
                </a:ln>
                <a:latin typeface="Arial" pitchFamily="18"/>
                <a:ea typeface="Microsoft YaHei" pitchFamily="2"/>
                <a:cs typeface="Mangal" pitchFamily="2"/>
              </a:rPr>
              <a:t>militanza antifascista,</a:t>
            </a:r>
            <a:r>
              <a:rPr lang="it-IT" sz="1600" b="0" i="0" u="none" strike="noStrike" kern="1200">
                <a:ln>
                  <a:noFill/>
                </a:ln>
                <a:latin typeface="Arial" pitchFamily="18"/>
                <a:ea typeface="Microsoft YaHei" pitchFamily="2"/>
                <a:cs typeface="Mangal" pitchFamily="2"/>
              </a:rPr>
              <a:t> viene </a:t>
            </a:r>
            <a:r>
              <a:rPr lang="it-IT" sz="1600" b="1" i="0" u="none" strike="noStrike" kern="1200">
                <a:ln>
                  <a:noFill/>
                </a:ln>
                <a:latin typeface="Arial" pitchFamily="18"/>
                <a:ea typeface="Microsoft YaHei" pitchFamily="2"/>
                <a:cs typeface="Mangal" pitchFamily="2"/>
              </a:rPr>
              <a:t>arrestato nel maggio</a:t>
            </a:r>
            <a:r>
              <a:rPr lang="it-IT" sz="1600" b="0" i="0" u="none" strike="noStrike" kern="1200">
                <a:ln>
                  <a:noFill/>
                </a:ln>
                <a:latin typeface="Arial" pitchFamily="18"/>
                <a:ea typeface="Microsoft YaHei" pitchFamily="2"/>
                <a:cs typeface="Mangal" pitchFamily="2"/>
              </a:rPr>
              <a:t> del </a:t>
            </a:r>
            <a:r>
              <a:rPr lang="it-IT" sz="1600" b="1" i="0" u="none" strike="noStrike" kern="1200">
                <a:ln>
                  <a:noFill/>
                </a:ln>
                <a:latin typeface="Arial" pitchFamily="18"/>
                <a:ea typeface="Microsoft YaHei" pitchFamily="2"/>
                <a:cs typeface="Mangal" pitchFamily="2"/>
              </a:rPr>
              <a:t>'43</a:t>
            </a:r>
            <a:r>
              <a:rPr lang="it-IT" sz="1600" b="0" i="0" u="none" strike="noStrike" kern="1200">
                <a:ln>
                  <a:noFill/>
                </a:ln>
                <a:latin typeface="Arial" pitchFamily="18"/>
                <a:ea typeface="Microsoft YaHei" pitchFamily="2"/>
                <a:cs typeface="Mangal" pitchFamily="2"/>
              </a:rPr>
              <a:t> e rimane in carcere per alcuni mesi. Viene </a:t>
            </a:r>
            <a:r>
              <a:rPr lang="it-IT" sz="1600" b="1" i="0" u="none" strike="noStrike" kern="1200">
                <a:ln>
                  <a:noFill/>
                </a:ln>
                <a:latin typeface="Arial" pitchFamily="18"/>
                <a:ea typeface="Microsoft YaHei" pitchFamily="2"/>
                <a:cs typeface="Mangal" pitchFamily="2"/>
              </a:rPr>
              <a:t>liberato il 26 luglio.</a:t>
            </a:r>
          </a:p>
        </p:txBody>
      </p:sp>
      <p:sp>
        <p:nvSpPr>
          <p:cNvPr id="8" name="Rettangolo 7"/>
          <p:cNvSpPr/>
          <p:nvPr/>
        </p:nvSpPr>
        <p:spPr>
          <a:xfrm>
            <a:off x="216000" y="3311999"/>
            <a:ext cx="6480000" cy="1872000"/>
          </a:xfrm>
          <a:prstGeom prst="rect">
            <a:avLst/>
          </a:prstGeom>
          <a:noFill/>
          <a:ln w="36000">
            <a:solidFill>
              <a:srgbClr val="000000"/>
            </a:solidFill>
            <a:prstDash val="solid"/>
          </a:ln>
        </p:spPr>
        <p:txBody>
          <a:bodyPr vert="horz" wrap="none" lIns="108000" tIns="63000" rIns="108000" bIns="63000" anchor="ctr" anchorCtr="0" compatLnSpc="0"/>
          <a:lstStyle/>
          <a:p>
            <a:pPr marL="0" marR="0" lvl="0" indent="0" rtl="0" hangingPunct="0">
              <a:lnSpc>
                <a:spcPct val="100000"/>
              </a:lnSpc>
              <a:spcBef>
                <a:spcPts val="0"/>
              </a:spcBef>
              <a:spcAft>
                <a:spcPts val="0"/>
              </a:spcAft>
              <a:buNone/>
              <a:tabLst/>
            </a:pPr>
            <a:endParaRPr lang="it-IT" sz="1800" b="0" i="0" u="none" strike="noStrike" kern="1200">
              <a:ln>
                <a:noFill/>
              </a:ln>
              <a:latin typeface="Arial" pitchFamily="18"/>
              <a:ea typeface="Microsoft YaHei" pitchFamily="2"/>
              <a:cs typeface="Mangal" pitchFamily="2"/>
            </a:endParaRPr>
          </a:p>
        </p:txBody>
      </p:sp>
      <p:sp>
        <p:nvSpPr>
          <p:cNvPr id="9" name="Rettangolo 8"/>
          <p:cNvSpPr/>
          <p:nvPr/>
        </p:nvSpPr>
        <p:spPr>
          <a:xfrm>
            <a:off x="144000" y="297360"/>
            <a:ext cx="3384000" cy="854639"/>
          </a:xfrm>
          <a:prstGeom prst="rect">
            <a:avLst/>
          </a:prstGeom>
          <a:noFill/>
          <a:ln w="36000">
            <a:solidFill>
              <a:srgbClr val="000000"/>
            </a:solidFill>
            <a:prstDash val="solid"/>
          </a:ln>
        </p:spPr>
        <p:txBody>
          <a:bodyPr vert="horz" wrap="none" lIns="108000" tIns="63000" rIns="108000" bIns="63000" anchor="ctr" anchorCtr="0" compatLnSpc="0"/>
          <a:lstStyle/>
          <a:p>
            <a:pPr marL="0" marR="0" lvl="0" indent="0" rtl="0" hangingPunct="0">
              <a:lnSpc>
                <a:spcPct val="100000"/>
              </a:lnSpc>
              <a:spcBef>
                <a:spcPts val="0"/>
              </a:spcBef>
              <a:spcAft>
                <a:spcPts val="0"/>
              </a:spcAft>
              <a:buNone/>
              <a:tabLst/>
            </a:pPr>
            <a:endParaRPr lang="it-IT" sz="1800" b="0" i="0" u="none" strike="noStrike" kern="1200">
              <a:ln>
                <a:noFill/>
              </a:ln>
              <a:latin typeface="Arial" pitchFamily="18"/>
              <a:ea typeface="Microsoft YaHei" pitchFamily="2"/>
              <a:cs typeface="Mangal" pitchFamily="2"/>
            </a:endParaRPr>
          </a:p>
        </p:txBody>
      </p:sp>
      <p:sp>
        <p:nvSpPr>
          <p:cNvPr id="10" name="Rettangolo 9"/>
          <p:cNvSpPr/>
          <p:nvPr/>
        </p:nvSpPr>
        <p:spPr>
          <a:xfrm>
            <a:off x="3468600" y="2372760"/>
            <a:ext cx="3816000" cy="795240"/>
          </a:xfrm>
          <a:prstGeom prst="rect">
            <a:avLst/>
          </a:prstGeom>
          <a:noFill/>
          <a:ln w="36000">
            <a:solidFill>
              <a:srgbClr val="000000"/>
            </a:solidFill>
            <a:prstDash val="solid"/>
          </a:ln>
        </p:spPr>
        <p:txBody>
          <a:bodyPr vert="horz" wrap="none" lIns="108000" tIns="63000" rIns="108000" bIns="63000" anchor="ctr" anchorCtr="0" compatLnSpc="0"/>
          <a:lstStyle/>
          <a:p>
            <a:pPr marL="0" marR="0" lvl="0" indent="0" rtl="0" hangingPunct="0">
              <a:lnSpc>
                <a:spcPct val="100000"/>
              </a:lnSpc>
              <a:spcBef>
                <a:spcPts val="0"/>
              </a:spcBef>
              <a:spcAft>
                <a:spcPts val="0"/>
              </a:spcAft>
              <a:buNone/>
              <a:tabLst/>
            </a:pPr>
            <a:endParaRPr lang="it-IT" sz="1800" b="0" i="0" u="none" strike="noStrike" kern="1200">
              <a:ln>
                <a:noFill/>
              </a:ln>
              <a:latin typeface="Arial" pitchFamily="18"/>
              <a:ea typeface="Microsoft YaHei" pitchFamily="2"/>
              <a:cs typeface="Mangal" pitchFamily="2"/>
            </a:endParaRPr>
          </a:p>
        </p:txBody>
      </p:sp>
      <p:pic>
        <p:nvPicPr>
          <p:cNvPr id="11" name="Immagine 10"/>
          <p:cNvPicPr>
            <a:picLocks noChangeAspect="1"/>
          </p:cNvPicPr>
          <p:nvPr/>
        </p:nvPicPr>
        <p:blipFill>
          <a:blip r:embed="rId5">
            <a:lum/>
            <a:alphaModFix/>
          </a:blip>
          <a:srcRect/>
          <a:stretch>
            <a:fillRect/>
          </a:stretch>
        </p:blipFill>
        <p:spPr>
          <a:xfrm>
            <a:off x="7343999" y="2376000"/>
            <a:ext cx="2664000" cy="1944000"/>
          </a:xfrm>
          <a:prstGeom prst="rect">
            <a:avLst/>
          </a:prstGeom>
          <a:noFill/>
          <a:ln>
            <a:noFill/>
          </a:ln>
        </p:spPr>
      </p:pic>
      <p:pic>
        <p:nvPicPr>
          <p:cNvPr id="12" name="Immagine 11"/>
          <p:cNvPicPr>
            <a:picLocks noChangeAspect="1"/>
          </p:cNvPicPr>
          <p:nvPr/>
        </p:nvPicPr>
        <p:blipFill>
          <a:blip r:embed="rId6">
            <a:lum/>
            <a:alphaModFix/>
          </a:blip>
          <a:srcRect/>
          <a:stretch>
            <a:fillRect/>
          </a:stretch>
        </p:blipFill>
        <p:spPr>
          <a:xfrm>
            <a:off x="6768000" y="4392000"/>
            <a:ext cx="3240000" cy="2232000"/>
          </a:xfrm>
          <a:prstGeom prst="rect">
            <a:avLst/>
          </a:prstGeom>
          <a:noFill/>
          <a:ln>
            <a:noFill/>
          </a:ln>
        </p:spPr>
      </p:pic>
      <p:pic>
        <p:nvPicPr>
          <p:cNvPr id="13" name="Immagine 12"/>
          <p:cNvPicPr>
            <a:picLocks noChangeAspect="1"/>
          </p:cNvPicPr>
          <p:nvPr/>
        </p:nvPicPr>
        <p:blipFill>
          <a:blip r:embed="rId7">
            <a:lum/>
            <a:alphaModFix/>
          </a:blip>
          <a:srcRect/>
          <a:stretch>
            <a:fillRect/>
          </a:stretch>
        </p:blipFill>
        <p:spPr>
          <a:xfrm>
            <a:off x="5472000" y="3384000"/>
            <a:ext cx="1080000" cy="1728000"/>
          </a:xfrm>
          <a:prstGeom prst="rect">
            <a:avLst/>
          </a:prstGeom>
          <a:noFill/>
          <a:ln>
            <a:noFill/>
          </a:ln>
        </p:spPr>
      </p:pic>
      <p:pic>
        <p:nvPicPr>
          <p:cNvPr id="14" name="Immagine 13"/>
          <p:cNvPicPr>
            <a:picLocks noChangeAspect="1"/>
          </p:cNvPicPr>
          <p:nvPr/>
        </p:nvPicPr>
        <p:blipFill>
          <a:blip r:embed="rId8">
            <a:lum/>
            <a:alphaModFix/>
          </a:blip>
          <a:srcRect/>
          <a:stretch>
            <a:fillRect/>
          </a:stretch>
        </p:blipFill>
        <p:spPr>
          <a:xfrm>
            <a:off x="141840" y="5291640"/>
            <a:ext cx="4394160" cy="2160000"/>
          </a:xfrm>
          <a:prstGeom prst="rect">
            <a:avLst/>
          </a:prstGeom>
          <a:noFill/>
          <a:ln>
            <a:noFill/>
          </a:ln>
        </p:spPr>
      </p:pic>
      <p:sp>
        <p:nvSpPr>
          <p:cNvPr id="15" name="Rettangolo 14"/>
          <p:cNvSpPr/>
          <p:nvPr/>
        </p:nvSpPr>
        <p:spPr>
          <a:xfrm>
            <a:off x="6408000" y="6772680"/>
            <a:ext cx="3024000" cy="643320"/>
          </a:xfrm>
          <a:prstGeom prst="rect">
            <a:avLst/>
          </a:prstGeom>
          <a:noFill/>
          <a:ln w="36000">
            <a:solidFill>
              <a:srgbClr val="000000"/>
            </a:solidFill>
            <a:prstDash val="solid"/>
          </a:ln>
        </p:spPr>
        <p:txBody>
          <a:bodyPr vert="horz" wrap="none" lIns="108000" tIns="63000" rIns="108000" bIns="63000" anchor="ctr" anchorCtr="0" compatLnSpc="0"/>
          <a:lstStyle/>
          <a:p>
            <a:pPr marL="0" marR="0" lvl="0" indent="0" rtl="0" hangingPunct="0">
              <a:lnSpc>
                <a:spcPct val="100000"/>
              </a:lnSpc>
              <a:spcBef>
                <a:spcPts val="0"/>
              </a:spcBef>
              <a:spcAft>
                <a:spcPts val="0"/>
              </a:spcAft>
              <a:buNone/>
              <a:tabLst/>
            </a:pPr>
            <a:endParaRPr lang="it-IT" sz="1800" b="0" i="0" u="none" strike="noStrike" kern="1200">
              <a:ln>
                <a:noFill/>
              </a:ln>
              <a:latin typeface="Arial" pitchFamily="18"/>
              <a:ea typeface="Microsoft YaHei" pitchFamily="2"/>
              <a:cs typeface="Mangal" pitchFamily="2"/>
            </a:endParaRPr>
          </a:p>
        </p:txBody>
      </p:sp>
      <p:pic>
        <p:nvPicPr>
          <p:cNvPr id="16" name="Immagine 15"/>
          <p:cNvPicPr>
            <a:picLocks noChangeAspect="1"/>
          </p:cNvPicPr>
          <p:nvPr/>
        </p:nvPicPr>
        <p:blipFill>
          <a:blip r:embed="rId9">
            <a:lum/>
            <a:alphaModFix/>
          </a:blip>
          <a:srcRect/>
          <a:stretch>
            <a:fillRect/>
          </a:stretch>
        </p:blipFill>
        <p:spPr>
          <a:xfrm>
            <a:off x="7992000" y="72000"/>
            <a:ext cx="1872000" cy="2160000"/>
          </a:xfrm>
          <a:prstGeom prst="rect">
            <a:avLst/>
          </a:prstGeom>
          <a:noFill/>
          <a:ln>
            <a:noFill/>
          </a:ln>
        </p:spPr>
      </p:pic>
      <p:sp>
        <p:nvSpPr>
          <p:cNvPr id="17" name="Rettangolo 16"/>
          <p:cNvSpPr/>
          <p:nvPr/>
        </p:nvSpPr>
        <p:spPr>
          <a:xfrm>
            <a:off x="6192000" y="216000"/>
            <a:ext cx="1584000" cy="823680"/>
          </a:xfrm>
          <a:prstGeom prst="rect">
            <a:avLst/>
          </a:prstGeom>
          <a:noFill/>
          <a:ln w="36000">
            <a:solidFill>
              <a:srgbClr val="000000"/>
            </a:solidFill>
            <a:prstDash val="solid"/>
          </a:ln>
        </p:spPr>
        <p:txBody>
          <a:bodyPr vert="horz" wrap="none" lIns="108000" tIns="63000" rIns="108000" bIns="63000" anchor="ctr" anchorCtr="0" compatLnSpc="0"/>
          <a:lstStyle/>
          <a:p>
            <a:pPr marL="0" marR="0" lvl="0" indent="0" rtl="0" hangingPunct="0">
              <a:lnSpc>
                <a:spcPct val="100000"/>
              </a:lnSpc>
              <a:spcBef>
                <a:spcPts val="0"/>
              </a:spcBef>
              <a:spcAft>
                <a:spcPts val="0"/>
              </a:spcAft>
              <a:buNone/>
              <a:tabLst/>
            </a:pPr>
            <a:endParaRPr lang="it-IT" sz="1800" b="0" i="0" u="none" strike="noStrike" kern="1200">
              <a:ln>
                <a:noFill/>
              </a:ln>
              <a:latin typeface="Arial" pitchFamily="18"/>
              <a:ea typeface="Microsoft YaHei" pitchFamily="2"/>
              <a:cs typeface="Mangal" pitchFamily="2"/>
            </a:endParaRPr>
          </a:p>
        </p:txBody>
      </p:sp>
      <p:sp>
        <p:nvSpPr>
          <p:cNvPr id="18" name="CasellaDiTesto 17"/>
          <p:cNvSpPr txBox="1"/>
          <p:nvPr/>
        </p:nvSpPr>
        <p:spPr>
          <a:xfrm>
            <a:off x="6192000" y="216000"/>
            <a:ext cx="2015999" cy="1130040"/>
          </a:xfrm>
          <a:prstGeom prst="rect">
            <a:avLst/>
          </a:prstGeom>
          <a:noFill/>
          <a:ln>
            <a:no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defRPr sz="1800"/>
            </a:pPr>
            <a:r>
              <a:rPr lang="it-IT" sz="1600" b="1" i="0" u="none" strike="noStrike" kern="1200">
                <a:ln>
                  <a:noFill/>
                </a:ln>
                <a:latin typeface="Arial" pitchFamily="18"/>
                <a:ea typeface="Microsoft YaHei" pitchFamily="2"/>
                <a:cs typeface="Mangal" pitchFamily="2"/>
              </a:rPr>
              <a:t>5 maggio 1938</a:t>
            </a:r>
          </a:p>
          <a:p>
            <a:pPr marL="0" marR="0" lvl="0" indent="0" rtl="0" hangingPunct="0">
              <a:lnSpc>
                <a:spcPct val="100000"/>
              </a:lnSpc>
              <a:spcBef>
                <a:spcPts val="0"/>
              </a:spcBef>
              <a:spcAft>
                <a:spcPts val="0"/>
              </a:spcAft>
              <a:buNone/>
              <a:tabLst/>
              <a:defRPr sz="1800"/>
            </a:pPr>
            <a:r>
              <a:rPr lang="it-IT" sz="1600" b="1" i="0" u="none" strike="noStrike" kern="1200">
                <a:ln>
                  <a:noFill/>
                </a:ln>
                <a:latin typeface="Arial" pitchFamily="18"/>
                <a:ea typeface="Microsoft YaHei" pitchFamily="2"/>
                <a:cs typeface="Mangal" pitchFamily="2"/>
              </a:rPr>
              <a:t>Rivista di propaganda.</a:t>
            </a:r>
          </a:p>
        </p:txBody>
      </p:sp>
      <p:pic>
        <p:nvPicPr>
          <p:cNvPr id="19" name="Immagine 18"/>
          <p:cNvPicPr>
            <a:picLocks noChangeAspect="1"/>
          </p:cNvPicPr>
          <p:nvPr/>
        </p:nvPicPr>
        <p:blipFill>
          <a:blip r:embed="rId10">
            <a:lum/>
            <a:alphaModFix/>
          </a:blip>
          <a:srcRect/>
          <a:stretch>
            <a:fillRect/>
          </a:stretch>
        </p:blipFill>
        <p:spPr>
          <a:xfrm>
            <a:off x="5903999" y="1152000"/>
            <a:ext cx="2042280" cy="1080000"/>
          </a:xfrm>
          <a:prstGeom prst="rect">
            <a:avLst/>
          </a:prstGeom>
          <a:noFill/>
          <a:ln>
            <a:noFill/>
          </a:ln>
        </p:spPr>
      </p:pic>
      <p:sp>
        <p:nvSpPr>
          <p:cNvPr id="20" name="CasellaDiTesto 19"/>
          <p:cNvSpPr txBox="1"/>
          <p:nvPr/>
        </p:nvSpPr>
        <p:spPr>
          <a:xfrm>
            <a:off x="6480000" y="6772680"/>
            <a:ext cx="3240000" cy="643320"/>
          </a:xfrm>
          <a:prstGeom prst="rect">
            <a:avLst/>
          </a:prstGeom>
          <a:noFill/>
          <a:ln>
            <a:noFill/>
          </a:ln>
        </p:spPr>
        <p:txBody>
          <a:bodyPr vert="horz" wrap="none" lIns="90000" tIns="45000" rIns="90000" bIns="45000" anchorCtr="0" compatLnSpc="0"/>
          <a:lstStyle/>
          <a:p>
            <a:pPr marL="0" marR="0" lvl="0" indent="0" rtl="0" hangingPunct="0">
              <a:lnSpc>
                <a:spcPct val="100000"/>
              </a:lnSpc>
              <a:spcBef>
                <a:spcPts val="0"/>
              </a:spcBef>
              <a:spcAft>
                <a:spcPts val="0"/>
              </a:spcAft>
              <a:buNone/>
              <a:tabLst/>
              <a:defRPr sz="1800"/>
            </a:pPr>
            <a:r>
              <a:rPr lang="it-IT" sz="1800" b="0" i="0" u="none" strike="noStrike" kern="1200">
                <a:ln>
                  <a:noFill/>
                </a:ln>
                <a:latin typeface="Arial" pitchFamily="18"/>
                <a:ea typeface="Microsoft YaHei" pitchFamily="2"/>
                <a:cs typeface="Mangal" pitchFamily="2"/>
              </a:rPr>
              <a:t>1943 si sposa con </a:t>
            </a:r>
            <a:r>
              <a:rPr lang="it-IT" sz="1800" b="1" i="0" u="none" strike="noStrike" kern="1200">
                <a:ln>
                  <a:noFill/>
                </a:ln>
                <a:latin typeface="Arial" pitchFamily="18"/>
                <a:ea typeface="Microsoft YaHei" pitchFamily="2"/>
                <a:cs typeface="Mangal" pitchFamily="2"/>
              </a:rPr>
              <a:t>Valeria Sinigalla</a:t>
            </a:r>
            <a:r>
              <a:rPr lang="it-IT" sz="1800" b="0" i="0" u="none" strike="noStrike" kern="1200">
                <a:ln>
                  <a:noFill/>
                </a:ln>
                <a:latin typeface="Arial" pitchFamily="18"/>
                <a:ea typeface="Microsoft YaHei" pitchFamily="2"/>
                <a:cs typeface="Mangal" pitchFamily="2"/>
              </a:rPr>
              <a:t> e vivono a Firenze.</a:t>
            </a:r>
          </a:p>
        </p:txBody>
      </p:sp>
      <p:pic>
        <p:nvPicPr>
          <p:cNvPr id="21" name="Immagine 20"/>
          <p:cNvPicPr>
            <a:picLocks noChangeAspect="1"/>
          </p:cNvPicPr>
          <p:nvPr/>
        </p:nvPicPr>
        <p:blipFill>
          <a:blip r:embed="rId11">
            <a:lum/>
            <a:alphaModFix/>
          </a:blip>
          <a:srcRect/>
          <a:stretch>
            <a:fillRect/>
          </a:stretch>
        </p:blipFill>
        <p:spPr>
          <a:xfrm>
            <a:off x="4608000" y="5291640"/>
            <a:ext cx="1655999" cy="226836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Class="entr"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Class="entr"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Class="entr"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down)">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Class="entr"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down)">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Class="entr"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ipe(down)">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Class="entr" fill="hold"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wipe(down)">
                                      <p:cBhvr>
                                        <p:cTn id="32" dur="500"/>
                                        <p:tgtEl>
                                          <p:spTgt spid="19"/>
                                        </p:tgtEl>
                                      </p:cBhvr>
                                    </p:animEffect>
                                  </p:childTnLst>
                                </p:cTn>
                              </p:par>
                            </p:childTnLst>
                          </p:cTn>
                        </p:par>
                      </p:childTnLst>
                    </p:cTn>
                  </p:par>
                  <p:par>
                    <p:cTn id="33" fill="hold">
                      <p:stCondLst>
                        <p:cond delay="indefinite"/>
                      </p:stCondLst>
                      <p:childTnLst>
                        <p:par>
                          <p:cTn id="34" fill="hold">
                            <p:stCondLst>
                              <p:cond delay="0"/>
                            </p:stCondLst>
                            <p:childTnLst>
                              <p:par>
                                <p:cTn id="35" presetClass="entr" fill="hold"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wipe(down)">
                                      <p:cBhvr>
                                        <p:cTn id="37" dur="500"/>
                                        <p:tgtEl>
                                          <p:spTgt spid="16"/>
                                        </p:tgtEl>
                                      </p:cBhvr>
                                    </p:animEffect>
                                  </p:childTnLst>
                                </p:cTn>
                              </p:par>
                            </p:childTnLst>
                          </p:cTn>
                        </p:par>
                      </p:childTnLst>
                    </p:cTn>
                  </p:par>
                  <p:par>
                    <p:cTn id="38" fill="hold">
                      <p:stCondLst>
                        <p:cond delay="indefinite"/>
                      </p:stCondLst>
                      <p:childTnLst>
                        <p:par>
                          <p:cTn id="39" fill="hold">
                            <p:stCondLst>
                              <p:cond delay="0"/>
                            </p:stCondLst>
                            <p:childTnLst>
                              <p:par>
                                <p:cTn id="40" presetClass="entr" fill="hold" nodeType="click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wipe(down)">
                                      <p:cBhvr>
                                        <p:cTn id="4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name="page4">
    <p:spTree>
      <p:nvGrpSpPr>
        <p:cNvPr id="1" name=""/>
        <p:cNvGrpSpPr/>
        <p:nvPr/>
      </p:nvGrpSpPr>
      <p:grpSpPr>
        <a:xfrm>
          <a:off x="0" y="0"/>
          <a:ext cx="0" cy="0"/>
          <a:chOff x="0" y="0"/>
          <a:chExt cx="0" cy="0"/>
        </a:xfrm>
      </p:grpSpPr>
      <p:sp>
        <p:nvSpPr>
          <p:cNvPr id="2" name="Rettangolo 1"/>
          <p:cNvSpPr/>
          <p:nvPr/>
        </p:nvSpPr>
        <p:spPr>
          <a:xfrm>
            <a:off x="216000" y="144000"/>
            <a:ext cx="6408000" cy="792000"/>
          </a:xfrm>
          <a:prstGeom prst="rect">
            <a:avLst/>
          </a:prstGeom>
          <a:noFill/>
          <a:ln w="36000">
            <a:solidFill>
              <a:srgbClr val="000000"/>
            </a:solidFill>
            <a:prstDash val="solid"/>
          </a:ln>
        </p:spPr>
        <p:txBody>
          <a:bodyPr vert="horz" wrap="none" lIns="108000" tIns="63000" rIns="108000" bIns="63000" anchor="ctr" anchorCtr="0" compatLnSpc="0"/>
          <a:lstStyle/>
          <a:p>
            <a:pPr marL="0" marR="0" lvl="0" indent="0" rtl="0" hangingPunct="0">
              <a:lnSpc>
                <a:spcPct val="100000"/>
              </a:lnSpc>
              <a:spcBef>
                <a:spcPts val="0"/>
              </a:spcBef>
              <a:spcAft>
                <a:spcPts val="0"/>
              </a:spcAft>
              <a:buNone/>
              <a:tabLst/>
            </a:pPr>
            <a:endParaRPr lang="it-IT" sz="1800" b="0" i="0" u="none" strike="noStrike" kern="1200">
              <a:ln>
                <a:noFill/>
              </a:ln>
              <a:latin typeface="Arial" pitchFamily="18"/>
              <a:ea typeface="Microsoft YaHei" pitchFamily="2"/>
              <a:cs typeface="Mangal" pitchFamily="2"/>
            </a:endParaRPr>
          </a:p>
        </p:txBody>
      </p:sp>
      <p:sp>
        <p:nvSpPr>
          <p:cNvPr id="3" name="CasellaDiTesto 2"/>
          <p:cNvSpPr txBox="1"/>
          <p:nvPr/>
        </p:nvSpPr>
        <p:spPr>
          <a:xfrm>
            <a:off x="216000" y="144000"/>
            <a:ext cx="6480000" cy="1017359"/>
          </a:xfrm>
          <a:prstGeom prst="rect">
            <a:avLst/>
          </a:prstGeom>
          <a:noFill/>
          <a:ln>
            <a:no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defRPr sz="1600"/>
            </a:pPr>
            <a:r>
              <a:rPr lang="it-IT" sz="1600" b="0" i="0" u="none" strike="noStrike" kern="1200">
                <a:ln>
                  <a:noFill/>
                </a:ln>
                <a:latin typeface="Arial" pitchFamily="18"/>
                <a:ea typeface="Microsoft YaHei" pitchFamily="2"/>
                <a:cs typeface="Mangal" pitchFamily="2"/>
              </a:rPr>
              <a:t>Impiegato, bibliotecario, insegnante e persino attore: Bassani vive nella </a:t>
            </a:r>
            <a:r>
              <a:rPr lang="it-IT" sz="1600" b="1" i="0" u="none" strike="noStrike" kern="1200">
                <a:ln>
                  <a:noFill/>
                </a:ln>
                <a:latin typeface="Arial" pitchFamily="18"/>
                <a:ea typeface="Microsoft YaHei" pitchFamily="2"/>
                <a:cs typeface="Mangal" pitchFamily="2"/>
              </a:rPr>
              <a:t>Roma </a:t>
            </a:r>
            <a:r>
              <a:rPr lang="it-IT" sz="1600" b="0" i="0" u="none" strike="noStrike" kern="1200">
                <a:ln>
                  <a:noFill/>
                </a:ln>
                <a:latin typeface="Arial" pitchFamily="18"/>
                <a:ea typeface="Microsoft YaHei" pitchFamily="2"/>
                <a:cs typeface="Mangal" pitchFamily="2"/>
              </a:rPr>
              <a:t>del dopoguerra </a:t>
            </a:r>
            <a:r>
              <a:rPr lang="it-IT" sz="1600" b="1" i="0" u="none" strike="noStrike" kern="1200">
                <a:ln>
                  <a:noFill/>
                </a:ln>
                <a:latin typeface="Arial" pitchFamily="18"/>
                <a:ea typeface="Microsoft YaHei" pitchFamily="2"/>
                <a:cs typeface="Mangal" pitchFamily="2"/>
              </a:rPr>
              <a:t>assieme alla moglie e ai suoi due figli Paolo ed Enrico.</a:t>
            </a:r>
          </a:p>
        </p:txBody>
      </p:sp>
      <p:pic>
        <p:nvPicPr>
          <p:cNvPr id="4" name="Immagine 3"/>
          <p:cNvPicPr>
            <a:picLocks noChangeAspect="1"/>
          </p:cNvPicPr>
          <p:nvPr/>
        </p:nvPicPr>
        <p:blipFill>
          <a:blip r:embed="rId3">
            <a:lum/>
            <a:alphaModFix/>
          </a:blip>
          <a:srcRect/>
          <a:stretch>
            <a:fillRect/>
          </a:stretch>
        </p:blipFill>
        <p:spPr>
          <a:xfrm>
            <a:off x="6768000" y="72000"/>
            <a:ext cx="2376000" cy="2088000"/>
          </a:xfrm>
          <a:prstGeom prst="rect">
            <a:avLst/>
          </a:prstGeom>
          <a:noFill/>
          <a:ln>
            <a:noFill/>
          </a:ln>
        </p:spPr>
      </p:pic>
      <p:sp>
        <p:nvSpPr>
          <p:cNvPr id="5" name="CasellaDiTesto 4"/>
          <p:cNvSpPr txBox="1"/>
          <p:nvPr/>
        </p:nvSpPr>
        <p:spPr>
          <a:xfrm>
            <a:off x="5184000" y="2210760"/>
            <a:ext cx="4968000" cy="813240"/>
          </a:xfrm>
          <a:prstGeom prst="rect">
            <a:avLst/>
          </a:prstGeom>
          <a:noFill/>
          <a:ln>
            <a:no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defRPr sz="1800"/>
            </a:pPr>
            <a:r>
              <a:rPr lang="it-IT" sz="1600" b="1" i="0" u="none" strike="noStrike" kern="1200">
                <a:ln>
                  <a:noFill/>
                </a:ln>
                <a:latin typeface="Arial" pitchFamily="18"/>
                <a:ea typeface="Microsoft YaHei" pitchFamily="2"/>
                <a:cs typeface="Mangal" pitchFamily="2"/>
              </a:rPr>
              <a:t>1956</a:t>
            </a:r>
            <a:r>
              <a:rPr lang="it-IT" sz="1600" b="0" i="0" u="none" strike="noStrike" kern="1200">
                <a:ln>
                  <a:noFill/>
                </a:ln>
                <a:latin typeface="Arial" pitchFamily="18"/>
                <a:ea typeface="Microsoft YaHei" pitchFamily="2"/>
                <a:cs typeface="Mangal" pitchFamily="2"/>
              </a:rPr>
              <a:t> vince il </a:t>
            </a:r>
            <a:r>
              <a:rPr lang="it-IT" sz="1600" b="1" i="0" u="none" strike="noStrike" kern="1200">
                <a:ln>
                  <a:noFill/>
                </a:ln>
                <a:latin typeface="Arial" pitchFamily="18"/>
                <a:ea typeface="Microsoft YaHei" pitchFamily="2"/>
                <a:cs typeface="Mangal" pitchFamily="2"/>
              </a:rPr>
              <a:t>premio Strega con la pubblicazione pubblica del libro &lt;&lt;</a:t>
            </a:r>
            <a:r>
              <a:rPr lang="it-IT" sz="1600" b="1" i="0" u="none" strike="noStrike" kern="1200">
                <a:ln>
                  <a:noFill/>
                </a:ln>
                <a:solidFill>
                  <a:srgbClr val="7E0021"/>
                </a:solidFill>
                <a:latin typeface="Arial" pitchFamily="18"/>
                <a:ea typeface="Microsoft YaHei" pitchFamily="2"/>
                <a:cs typeface="Mangal" pitchFamily="2"/>
              </a:rPr>
              <a:t> le Cinque storie ferraresi</a:t>
            </a:r>
            <a:r>
              <a:rPr lang="it-IT" sz="1600" b="1" i="0" u="none" strike="noStrike" kern="1200">
                <a:ln>
                  <a:noFill/>
                </a:ln>
                <a:latin typeface="Arial" pitchFamily="18"/>
                <a:ea typeface="Microsoft YaHei" pitchFamily="2"/>
                <a:cs typeface="Mangal" pitchFamily="2"/>
              </a:rPr>
              <a:t>&gt;&gt;</a:t>
            </a:r>
            <a:r>
              <a:rPr lang="it-IT" sz="1800" b="0" i="0" u="none" strike="noStrike" kern="1200">
                <a:ln>
                  <a:noFill/>
                </a:ln>
                <a:latin typeface="Arial" pitchFamily="18"/>
                <a:ea typeface="Microsoft YaHei" pitchFamily="2"/>
                <a:cs typeface="Mangal" pitchFamily="2"/>
              </a:rPr>
              <a:t>.</a:t>
            </a:r>
          </a:p>
        </p:txBody>
      </p:sp>
      <p:sp>
        <p:nvSpPr>
          <p:cNvPr id="6" name="Rettangolo 5"/>
          <p:cNvSpPr/>
          <p:nvPr/>
        </p:nvSpPr>
        <p:spPr>
          <a:xfrm>
            <a:off x="5256000" y="2160000"/>
            <a:ext cx="4752000" cy="720000"/>
          </a:xfrm>
          <a:prstGeom prst="rect">
            <a:avLst/>
          </a:prstGeom>
          <a:noFill/>
          <a:ln w="36000">
            <a:solidFill>
              <a:srgbClr val="000000"/>
            </a:solidFill>
            <a:prstDash val="solid"/>
          </a:ln>
        </p:spPr>
        <p:txBody>
          <a:bodyPr vert="horz" wrap="none" lIns="108000" tIns="63000" rIns="108000" bIns="63000" anchor="ctr" anchorCtr="0" compatLnSpc="0"/>
          <a:lstStyle/>
          <a:p>
            <a:pPr marL="0" marR="0" lvl="0" indent="0" rtl="0" hangingPunct="0">
              <a:lnSpc>
                <a:spcPct val="100000"/>
              </a:lnSpc>
              <a:spcBef>
                <a:spcPts val="0"/>
              </a:spcBef>
              <a:spcAft>
                <a:spcPts val="0"/>
              </a:spcAft>
              <a:buNone/>
              <a:tabLst/>
            </a:pPr>
            <a:endParaRPr lang="it-IT" sz="1800" b="0" i="0" u="none" strike="noStrike" kern="1200">
              <a:ln>
                <a:noFill/>
              </a:ln>
              <a:latin typeface="Arial" pitchFamily="18"/>
              <a:ea typeface="Microsoft YaHei" pitchFamily="2"/>
              <a:cs typeface="Mangal" pitchFamily="2"/>
            </a:endParaRPr>
          </a:p>
        </p:txBody>
      </p:sp>
      <p:pic>
        <p:nvPicPr>
          <p:cNvPr id="7" name="Immagine 6"/>
          <p:cNvPicPr>
            <a:picLocks noChangeAspect="1"/>
          </p:cNvPicPr>
          <p:nvPr/>
        </p:nvPicPr>
        <p:blipFill>
          <a:blip r:embed="rId4">
            <a:lum/>
            <a:alphaModFix/>
          </a:blip>
          <a:srcRect/>
          <a:stretch>
            <a:fillRect/>
          </a:stretch>
        </p:blipFill>
        <p:spPr>
          <a:xfrm>
            <a:off x="1862639" y="1080000"/>
            <a:ext cx="1665359" cy="2736000"/>
          </a:xfrm>
          <a:prstGeom prst="rect">
            <a:avLst/>
          </a:prstGeom>
          <a:noFill/>
          <a:ln>
            <a:noFill/>
          </a:ln>
        </p:spPr>
      </p:pic>
      <p:pic>
        <p:nvPicPr>
          <p:cNvPr id="8" name="Immagine 7"/>
          <p:cNvPicPr>
            <a:picLocks noChangeAspect="1"/>
          </p:cNvPicPr>
          <p:nvPr/>
        </p:nvPicPr>
        <p:blipFill>
          <a:blip r:embed="rId5">
            <a:lum/>
            <a:alphaModFix/>
          </a:blip>
          <a:srcRect/>
          <a:stretch>
            <a:fillRect/>
          </a:stretch>
        </p:blipFill>
        <p:spPr>
          <a:xfrm>
            <a:off x="3568680" y="1007999"/>
            <a:ext cx="1615320" cy="2869920"/>
          </a:xfrm>
          <a:prstGeom prst="rect">
            <a:avLst/>
          </a:prstGeom>
          <a:noFill/>
          <a:ln>
            <a:noFill/>
          </a:ln>
        </p:spPr>
      </p:pic>
      <p:sp>
        <p:nvSpPr>
          <p:cNvPr id="9" name="Rettangolo 8"/>
          <p:cNvSpPr/>
          <p:nvPr/>
        </p:nvSpPr>
        <p:spPr>
          <a:xfrm>
            <a:off x="144000" y="4039920"/>
            <a:ext cx="2592000" cy="568080"/>
          </a:xfrm>
          <a:prstGeom prst="rect">
            <a:avLst/>
          </a:prstGeom>
          <a:noFill/>
          <a:ln w="36000">
            <a:solidFill>
              <a:srgbClr val="000000"/>
            </a:solidFill>
            <a:prstDash val="solid"/>
          </a:ln>
        </p:spPr>
        <p:txBody>
          <a:bodyPr vert="horz" wrap="none" lIns="108000" tIns="63000" rIns="108000" bIns="63000" anchor="ctr" anchorCtr="0" compatLnSpc="0"/>
          <a:lstStyle/>
          <a:p>
            <a:pPr marL="0" marR="0" lvl="0" indent="0" rtl="0" hangingPunct="0">
              <a:lnSpc>
                <a:spcPct val="100000"/>
              </a:lnSpc>
              <a:spcBef>
                <a:spcPts val="0"/>
              </a:spcBef>
              <a:spcAft>
                <a:spcPts val="0"/>
              </a:spcAft>
              <a:buNone/>
              <a:tabLst/>
            </a:pPr>
            <a:endParaRPr lang="it-IT" sz="1800" b="0" i="0" u="none" strike="noStrike" kern="1200">
              <a:ln>
                <a:noFill/>
              </a:ln>
              <a:latin typeface="Arial" pitchFamily="18"/>
              <a:ea typeface="Microsoft YaHei" pitchFamily="2"/>
              <a:cs typeface="Mangal" pitchFamily="2"/>
            </a:endParaRPr>
          </a:p>
        </p:txBody>
      </p:sp>
      <p:sp>
        <p:nvSpPr>
          <p:cNvPr id="10" name="CasellaDiTesto 9"/>
          <p:cNvSpPr txBox="1"/>
          <p:nvPr/>
        </p:nvSpPr>
        <p:spPr>
          <a:xfrm>
            <a:off x="144000" y="4039920"/>
            <a:ext cx="2592000" cy="717840"/>
          </a:xfrm>
          <a:prstGeom prst="rect">
            <a:avLst/>
          </a:prstGeom>
          <a:noFill/>
          <a:ln>
            <a:no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defRPr sz="1600"/>
            </a:pPr>
            <a:r>
              <a:rPr lang="it-IT" sz="1600" b="1" i="0" u="none" strike="noStrike" kern="1200">
                <a:ln>
                  <a:noFill/>
                </a:ln>
                <a:latin typeface="Arial" pitchFamily="18"/>
                <a:ea typeface="Microsoft YaHei" pitchFamily="2"/>
                <a:cs typeface="Mangal" pitchFamily="2"/>
              </a:rPr>
              <a:t>1972</a:t>
            </a:r>
            <a:r>
              <a:rPr lang="it-IT" sz="1600" b="0" i="0" u="none" strike="noStrike" kern="1200">
                <a:ln>
                  <a:noFill/>
                </a:ln>
                <a:latin typeface="Arial" pitchFamily="18"/>
                <a:ea typeface="Microsoft YaHei" pitchFamily="2"/>
                <a:cs typeface="Mangal" pitchFamily="2"/>
              </a:rPr>
              <a:t>  </a:t>
            </a:r>
            <a:r>
              <a:rPr lang="it-IT" sz="1600" b="1" i="0" u="none" strike="noStrike" kern="1200">
                <a:ln>
                  <a:noFill/>
                </a:ln>
                <a:latin typeface="Arial" pitchFamily="18"/>
                <a:ea typeface="Microsoft YaHei" pitchFamily="2"/>
                <a:cs typeface="Mangal" pitchFamily="2"/>
              </a:rPr>
              <a:t>il film di Vittorio De Sica </a:t>
            </a:r>
            <a:r>
              <a:rPr lang="it-IT" sz="1600" b="0" i="0" u="none" strike="noStrike" kern="1200">
                <a:ln>
                  <a:noFill/>
                </a:ln>
                <a:latin typeface="Arial" pitchFamily="18"/>
                <a:ea typeface="Microsoft YaHei" pitchFamily="2"/>
                <a:cs typeface="Mangal" pitchFamily="2"/>
              </a:rPr>
              <a:t> vince un premio.</a:t>
            </a:r>
          </a:p>
        </p:txBody>
      </p:sp>
      <p:pic>
        <p:nvPicPr>
          <p:cNvPr id="11" name="Immagine 10"/>
          <p:cNvPicPr>
            <a:picLocks noChangeAspect="1"/>
          </p:cNvPicPr>
          <p:nvPr/>
        </p:nvPicPr>
        <p:blipFill>
          <a:blip r:embed="rId6">
            <a:lum/>
            <a:alphaModFix/>
          </a:blip>
          <a:srcRect/>
          <a:stretch>
            <a:fillRect/>
          </a:stretch>
        </p:blipFill>
        <p:spPr>
          <a:xfrm>
            <a:off x="144000" y="1080000"/>
            <a:ext cx="1655999" cy="2808000"/>
          </a:xfrm>
          <a:prstGeom prst="rect">
            <a:avLst/>
          </a:prstGeom>
          <a:noFill/>
          <a:ln>
            <a:noFill/>
          </a:ln>
        </p:spPr>
      </p:pic>
      <p:pic>
        <p:nvPicPr>
          <p:cNvPr id="12" name="Immagine 11"/>
          <p:cNvPicPr>
            <a:picLocks noChangeAspect="1"/>
          </p:cNvPicPr>
          <p:nvPr/>
        </p:nvPicPr>
        <p:blipFill>
          <a:blip r:embed="rId7">
            <a:lum/>
            <a:alphaModFix/>
          </a:blip>
          <a:srcRect/>
          <a:stretch>
            <a:fillRect/>
          </a:stretch>
        </p:blipFill>
        <p:spPr>
          <a:xfrm>
            <a:off x="72000" y="4680000"/>
            <a:ext cx="2880000" cy="1899720"/>
          </a:xfrm>
          <a:prstGeom prst="rect">
            <a:avLst/>
          </a:prstGeom>
          <a:noFill/>
          <a:ln>
            <a:noFill/>
          </a:ln>
        </p:spPr>
      </p:pic>
      <p:sp>
        <p:nvSpPr>
          <p:cNvPr id="13" name="Rettangolo 12"/>
          <p:cNvSpPr/>
          <p:nvPr/>
        </p:nvSpPr>
        <p:spPr>
          <a:xfrm>
            <a:off x="2951999" y="3888000"/>
            <a:ext cx="2520000" cy="1440000"/>
          </a:xfrm>
          <a:prstGeom prst="rect">
            <a:avLst/>
          </a:prstGeom>
          <a:noFill/>
          <a:ln w="36000">
            <a:solidFill>
              <a:srgbClr val="000000"/>
            </a:solidFill>
            <a:prstDash val="solid"/>
          </a:ln>
        </p:spPr>
        <p:txBody>
          <a:bodyPr vert="horz" wrap="none" lIns="108000" tIns="63000" rIns="108000" bIns="63000" anchor="ctr" anchorCtr="0" compatLnSpc="0"/>
          <a:lstStyle/>
          <a:p>
            <a:pPr marL="0" marR="0" lvl="0" indent="0" rtl="0" hangingPunct="0">
              <a:lnSpc>
                <a:spcPct val="100000"/>
              </a:lnSpc>
              <a:spcBef>
                <a:spcPts val="0"/>
              </a:spcBef>
              <a:spcAft>
                <a:spcPts val="0"/>
              </a:spcAft>
              <a:buNone/>
              <a:tabLst/>
            </a:pPr>
            <a:endParaRPr lang="it-IT" sz="1800" b="0" i="0" u="none" strike="noStrike" kern="1200">
              <a:ln>
                <a:noFill/>
              </a:ln>
              <a:latin typeface="Arial" pitchFamily="18"/>
              <a:ea typeface="Microsoft YaHei" pitchFamily="2"/>
              <a:cs typeface="Mangal" pitchFamily="2"/>
            </a:endParaRPr>
          </a:p>
        </p:txBody>
      </p:sp>
      <p:sp>
        <p:nvSpPr>
          <p:cNvPr id="14" name="CasellaDiTesto 13"/>
          <p:cNvSpPr txBox="1"/>
          <p:nvPr/>
        </p:nvSpPr>
        <p:spPr>
          <a:xfrm>
            <a:off x="5184000" y="3009600"/>
            <a:ext cx="4824000" cy="1238400"/>
          </a:xfrm>
          <a:prstGeom prst="rect">
            <a:avLst/>
          </a:prstGeom>
          <a:noFill/>
          <a:ln>
            <a:noFill/>
          </a:ln>
        </p:spPr>
        <p:txBody>
          <a:bodyPr vert="horz" wrap="none" lIns="90000" tIns="45000" rIns="90000" bIns="45000" anchorCtr="0" compatLnSpc="0"/>
          <a:lstStyle/>
          <a:p>
            <a:pPr marL="0" marR="0" lvl="0" indent="0" rtl="0" hangingPunct="0">
              <a:lnSpc>
                <a:spcPct val="100000"/>
              </a:lnSpc>
              <a:spcBef>
                <a:spcPts val="0"/>
              </a:spcBef>
              <a:spcAft>
                <a:spcPts val="0"/>
              </a:spcAft>
              <a:buNone/>
              <a:tabLst/>
              <a:defRPr sz="1800"/>
            </a:pPr>
            <a:r>
              <a:rPr lang="it-IT" sz="1600" b="1" i="0" u="none" strike="noStrike" kern="1200">
                <a:ln>
                  <a:noFill/>
                </a:ln>
                <a:latin typeface="Arial" pitchFamily="18"/>
                <a:ea typeface="Microsoft YaHei" pitchFamily="2"/>
                <a:cs typeface="Mangal" pitchFamily="2"/>
              </a:rPr>
              <a:t>1962</a:t>
            </a:r>
            <a:r>
              <a:rPr lang="it-IT" sz="1600" b="0" i="0" u="none" strike="noStrike" kern="1200">
                <a:ln>
                  <a:noFill/>
                </a:ln>
                <a:latin typeface="Arial" pitchFamily="18"/>
                <a:ea typeface="Microsoft YaHei" pitchFamily="2"/>
                <a:cs typeface="Mangal" pitchFamily="2"/>
              </a:rPr>
              <a:t> scrive </a:t>
            </a:r>
            <a:r>
              <a:rPr lang="it-IT" sz="1600" b="1" i="0" u="none" strike="noStrike" kern="1200">
                <a:ln>
                  <a:noFill/>
                </a:ln>
                <a:latin typeface="Arial" pitchFamily="18"/>
                <a:ea typeface="Microsoft YaHei" pitchFamily="2"/>
                <a:cs typeface="Mangal" pitchFamily="2"/>
              </a:rPr>
              <a:t>&lt;&lt;il giardino dei Finzi-Contini&gt;&gt;</a:t>
            </a:r>
            <a:r>
              <a:rPr lang="it-IT" sz="1600" b="0" i="0" u="none" strike="noStrike" kern="1200">
                <a:ln>
                  <a:noFill/>
                </a:ln>
                <a:latin typeface="Arial" pitchFamily="18"/>
                <a:ea typeface="Microsoft YaHei" pitchFamily="2"/>
                <a:cs typeface="Mangal" pitchFamily="2"/>
              </a:rPr>
              <a:t> che viene tradotto e diventa famosissimo all'estero.</a:t>
            </a:r>
          </a:p>
          <a:p>
            <a:pPr marL="0" marR="0" lvl="0" indent="0" rtl="0" hangingPunct="0">
              <a:lnSpc>
                <a:spcPct val="100000"/>
              </a:lnSpc>
              <a:spcBef>
                <a:spcPts val="0"/>
              </a:spcBef>
              <a:spcAft>
                <a:spcPts val="0"/>
              </a:spcAft>
              <a:buNone/>
              <a:tabLst/>
              <a:defRPr sz="1800"/>
            </a:pPr>
            <a:r>
              <a:rPr lang="it-IT" sz="1600" b="0" i="0" u="none" strike="noStrike" kern="1200">
                <a:ln>
                  <a:noFill/>
                </a:ln>
                <a:latin typeface="Arial" pitchFamily="18"/>
                <a:ea typeface="Microsoft YaHei" pitchFamily="2"/>
                <a:cs typeface="Mangal" pitchFamily="2"/>
              </a:rPr>
              <a:t>Racconta delle conseguenze delle leggi razziali.</a:t>
            </a:r>
          </a:p>
        </p:txBody>
      </p:sp>
      <p:pic>
        <p:nvPicPr>
          <p:cNvPr id="15" name="Immagine 14"/>
          <p:cNvPicPr>
            <a:picLocks noChangeAspect="1"/>
          </p:cNvPicPr>
          <p:nvPr/>
        </p:nvPicPr>
        <p:blipFill>
          <a:blip r:embed="rId8">
            <a:lum/>
            <a:alphaModFix/>
          </a:blip>
          <a:srcRect/>
          <a:stretch>
            <a:fillRect/>
          </a:stretch>
        </p:blipFill>
        <p:spPr>
          <a:xfrm>
            <a:off x="5569200" y="3798360"/>
            <a:ext cx="4438800" cy="3761640"/>
          </a:xfrm>
          <a:prstGeom prst="rect">
            <a:avLst/>
          </a:prstGeom>
          <a:noFill/>
          <a:ln>
            <a:noFill/>
          </a:ln>
        </p:spPr>
      </p:pic>
      <p:sp>
        <p:nvSpPr>
          <p:cNvPr id="16" name="Rettangolo 15"/>
          <p:cNvSpPr/>
          <p:nvPr/>
        </p:nvSpPr>
        <p:spPr>
          <a:xfrm>
            <a:off x="288000" y="6579720"/>
            <a:ext cx="2808000" cy="836280"/>
          </a:xfrm>
          <a:prstGeom prst="rect">
            <a:avLst/>
          </a:prstGeom>
          <a:noFill/>
          <a:ln w="36000">
            <a:solidFill>
              <a:srgbClr val="000000"/>
            </a:solidFill>
            <a:prstDash val="solid"/>
          </a:ln>
        </p:spPr>
        <p:txBody>
          <a:bodyPr vert="horz" wrap="none" lIns="108000" tIns="63000" rIns="108000" bIns="63000" anchor="ctr" anchorCtr="0" compatLnSpc="0"/>
          <a:lstStyle/>
          <a:p>
            <a:pPr marL="0" marR="0" lvl="0" indent="0" rtl="0" hangingPunct="0">
              <a:lnSpc>
                <a:spcPct val="100000"/>
              </a:lnSpc>
              <a:spcBef>
                <a:spcPts val="0"/>
              </a:spcBef>
              <a:spcAft>
                <a:spcPts val="0"/>
              </a:spcAft>
              <a:buNone/>
              <a:tabLst/>
            </a:pPr>
            <a:endParaRPr lang="it-IT" sz="1800" b="0" i="0" u="none" strike="noStrike" kern="1200">
              <a:ln>
                <a:noFill/>
              </a:ln>
              <a:latin typeface="Arial" pitchFamily="18"/>
              <a:ea typeface="Microsoft YaHei" pitchFamily="2"/>
              <a:cs typeface="Mangal" pitchFamily="2"/>
            </a:endParaRPr>
          </a:p>
        </p:txBody>
      </p:sp>
      <p:sp>
        <p:nvSpPr>
          <p:cNvPr id="17" name="CasellaDiTesto 16"/>
          <p:cNvSpPr txBox="1"/>
          <p:nvPr/>
        </p:nvSpPr>
        <p:spPr>
          <a:xfrm>
            <a:off x="288000" y="6579720"/>
            <a:ext cx="3240000" cy="1772280"/>
          </a:xfrm>
          <a:prstGeom prst="rect">
            <a:avLst/>
          </a:prstGeom>
          <a:noFill/>
          <a:ln>
            <a:no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defRPr sz="1600"/>
            </a:pPr>
            <a:r>
              <a:rPr lang="it-IT" sz="1600" b="1" i="0" u="none" strike="noStrike" kern="1200">
                <a:ln>
                  <a:noFill/>
                </a:ln>
                <a:latin typeface="Arial" pitchFamily="18"/>
                <a:ea typeface="Microsoft YaHei" pitchFamily="2"/>
                <a:cs typeface="Mangal" pitchFamily="2"/>
              </a:rPr>
              <a:t>Muore a Roma nel 2016,</a:t>
            </a:r>
            <a:r>
              <a:rPr lang="it-IT" sz="1600" b="0" i="0" u="none" strike="noStrike" kern="1200">
                <a:ln>
                  <a:noFill/>
                </a:ln>
                <a:latin typeface="Arial" pitchFamily="18"/>
                <a:ea typeface="Microsoft YaHei" pitchFamily="2"/>
                <a:cs typeface="Mangal" pitchFamily="2"/>
              </a:rPr>
              <a:t> ma viene </a:t>
            </a:r>
            <a:r>
              <a:rPr lang="it-IT" sz="1600" b="1" i="0" u="none" strike="noStrike" kern="1200">
                <a:ln>
                  <a:noFill/>
                </a:ln>
                <a:latin typeface="Arial" pitchFamily="18"/>
                <a:ea typeface="Microsoft YaHei" pitchFamily="2"/>
                <a:cs typeface="Mangal" pitchFamily="2"/>
              </a:rPr>
              <a:t>sepolto nel cimitero ebraico a Ferrara.</a:t>
            </a:r>
          </a:p>
        </p:txBody>
      </p:sp>
      <p:sp>
        <p:nvSpPr>
          <p:cNvPr id="18" name="CasellaDiTesto 17"/>
          <p:cNvSpPr txBox="1"/>
          <p:nvPr/>
        </p:nvSpPr>
        <p:spPr>
          <a:xfrm>
            <a:off x="2951999" y="3888000"/>
            <a:ext cx="2736000" cy="2160000"/>
          </a:xfrm>
          <a:prstGeom prst="rect">
            <a:avLst/>
          </a:prstGeom>
          <a:noFill/>
          <a:ln>
            <a:noFill/>
          </a:ln>
        </p:spPr>
        <p:txBody>
          <a:bodyPr vert="horz" wrap="none" lIns="90000" tIns="45000" rIns="90000" bIns="45000" anchorCtr="0" compatLnSpc="0"/>
          <a:lstStyle/>
          <a:p>
            <a:pPr marL="0" marR="0" lvl="0" indent="0" rtl="0" hangingPunct="0">
              <a:lnSpc>
                <a:spcPct val="100000"/>
              </a:lnSpc>
              <a:spcBef>
                <a:spcPts val="0"/>
              </a:spcBef>
              <a:spcAft>
                <a:spcPts val="0"/>
              </a:spcAft>
              <a:buNone/>
              <a:tabLst/>
              <a:defRPr sz="1800"/>
            </a:pPr>
            <a:r>
              <a:rPr lang="it-IT" sz="1600" b="0" i="0" u="none" strike="noStrike" kern="1200">
                <a:ln>
                  <a:noFill/>
                </a:ln>
                <a:latin typeface="Arial" pitchFamily="18"/>
                <a:ea typeface="Microsoft YaHei" pitchFamily="2"/>
                <a:cs typeface="Mangal" pitchFamily="2"/>
              </a:rPr>
              <a:t>Fonda l'associazione</a:t>
            </a:r>
            <a:r>
              <a:rPr lang="it-IT" sz="1600" b="1" i="0" u="none" strike="noStrike" kern="1200">
                <a:ln>
                  <a:noFill/>
                </a:ln>
                <a:latin typeface="Arial" pitchFamily="18"/>
                <a:ea typeface="Microsoft YaHei" pitchFamily="2"/>
                <a:cs typeface="Mangal" pitchFamily="2"/>
              </a:rPr>
              <a:t> Italia Nostra</a:t>
            </a:r>
            <a:r>
              <a:rPr lang="it-IT" sz="1600" b="0" i="0" u="none" strike="noStrike" kern="1200">
                <a:ln>
                  <a:noFill/>
                </a:ln>
                <a:latin typeface="Arial" pitchFamily="18"/>
                <a:ea typeface="Microsoft YaHei" pitchFamily="2"/>
                <a:cs typeface="Mangal" pitchFamily="2"/>
              </a:rPr>
              <a:t> e restaura le mura di Ferrara. Avvia il progetto </a:t>
            </a:r>
            <a:r>
              <a:rPr lang="it-IT" sz="1600" b="1" i="0" u="none" strike="noStrike" kern="1200">
                <a:ln>
                  <a:noFill/>
                </a:ln>
                <a:latin typeface="Arial" pitchFamily="18"/>
                <a:ea typeface="Microsoft YaHei" pitchFamily="2"/>
                <a:cs typeface="Mangal" pitchFamily="2"/>
              </a:rPr>
              <a:t>&lt;&lt;</a:t>
            </a:r>
            <a:r>
              <a:rPr lang="it-IT" sz="1600" b="1" i="0" u="none" strike="noStrike" kern="1200">
                <a:ln>
                  <a:noFill/>
                </a:ln>
                <a:solidFill>
                  <a:srgbClr val="00AE00"/>
                </a:solidFill>
                <a:latin typeface="Arial" pitchFamily="18"/>
                <a:ea typeface="Microsoft YaHei" pitchFamily="2"/>
                <a:cs typeface="Mangal" pitchFamily="2"/>
              </a:rPr>
              <a:t>L'addizione Verde</a:t>
            </a:r>
            <a:r>
              <a:rPr lang="it-IT" sz="1600" b="1" i="0" u="none" strike="noStrike" kern="1200">
                <a:ln>
                  <a:noFill/>
                </a:ln>
                <a:latin typeface="Arial" pitchFamily="18"/>
                <a:ea typeface="Microsoft YaHei" pitchFamily="2"/>
                <a:cs typeface="Mangal" pitchFamily="2"/>
              </a:rPr>
              <a:t>&gt;&gt;</a:t>
            </a:r>
            <a:r>
              <a:rPr lang="it-IT" sz="1600" b="0" i="0" u="none" strike="noStrike" kern="1200">
                <a:ln>
                  <a:noFill/>
                </a:ln>
                <a:latin typeface="Arial" pitchFamily="18"/>
                <a:ea typeface="Microsoft YaHei" pitchFamily="2"/>
                <a:cs typeface="Mangal" pitchFamily="2"/>
              </a:rPr>
              <a:t> che tutela il terreno che va dalle mura fino al fiume Po.</a:t>
            </a:r>
          </a:p>
        </p:txBody>
      </p:sp>
      <p:sp>
        <p:nvSpPr>
          <p:cNvPr id="19" name="Rettangolo 18"/>
          <p:cNvSpPr/>
          <p:nvPr/>
        </p:nvSpPr>
        <p:spPr>
          <a:xfrm>
            <a:off x="5184000" y="3009600"/>
            <a:ext cx="4752000" cy="734400"/>
          </a:xfrm>
          <a:prstGeom prst="rect">
            <a:avLst/>
          </a:prstGeom>
          <a:noFill/>
          <a:ln w="36000">
            <a:solidFill>
              <a:srgbClr val="000000"/>
            </a:solidFill>
            <a:prstDash val="solid"/>
          </a:ln>
        </p:spPr>
        <p:txBody>
          <a:bodyPr vert="horz" wrap="none" lIns="108000" tIns="63000" rIns="108000" bIns="63000" anchor="ctr" anchorCtr="0" compatLnSpc="0"/>
          <a:lstStyle/>
          <a:p>
            <a:pPr marL="0" marR="0" lvl="0" indent="0" rtl="0" hangingPunct="0">
              <a:lnSpc>
                <a:spcPct val="100000"/>
              </a:lnSpc>
              <a:spcBef>
                <a:spcPts val="0"/>
              </a:spcBef>
              <a:spcAft>
                <a:spcPts val="0"/>
              </a:spcAft>
              <a:buNone/>
              <a:tabLst/>
            </a:pPr>
            <a:endParaRPr lang="it-IT" sz="1800" b="0" i="0" u="none" strike="noStrike" kern="1200">
              <a:ln>
                <a:noFill/>
              </a:ln>
              <a:latin typeface="Arial" pitchFamily="18"/>
              <a:ea typeface="Microsoft YaHei" pitchFamily="2"/>
              <a:cs typeface="Mangal" pitchFamily="2"/>
            </a:endParaRPr>
          </a:p>
        </p:txBody>
      </p:sp>
      <p:pic>
        <p:nvPicPr>
          <p:cNvPr id="20" name="Immagine 19"/>
          <p:cNvPicPr>
            <a:picLocks noChangeAspect="1"/>
          </p:cNvPicPr>
          <p:nvPr/>
        </p:nvPicPr>
        <p:blipFill>
          <a:blip r:embed="rId9">
            <a:lum/>
            <a:alphaModFix/>
          </a:blip>
          <a:srcRect/>
          <a:stretch>
            <a:fillRect/>
          </a:stretch>
        </p:blipFill>
        <p:spPr>
          <a:xfrm>
            <a:off x="3311999" y="5400000"/>
            <a:ext cx="1800000" cy="21600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Class="entr"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Class="entr"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Class="entr"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Class="entr"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down)">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name="page5">
    <p:spTree>
      <p:nvGrpSpPr>
        <p:cNvPr id="1" name=""/>
        <p:cNvGrpSpPr/>
        <p:nvPr/>
      </p:nvGrpSpPr>
      <p:grpSpPr>
        <a:xfrm>
          <a:off x="0" y="0"/>
          <a:ext cx="0" cy="0"/>
          <a:chOff x="0" y="0"/>
          <a:chExt cx="0" cy="0"/>
        </a:xfrm>
      </p:grpSpPr>
      <p:sp>
        <p:nvSpPr>
          <p:cNvPr id="2" name="Rettangolo 1"/>
          <p:cNvSpPr/>
          <p:nvPr/>
        </p:nvSpPr>
        <p:spPr>
          <a:xfrm>
            <a:off x="216000" y="144000"/>
            <a:ext cx="6408000" cy="792000"/>
          </a:xfrm>
          <a:prstGeom prst="rect">
            <a:avLst/>
          </a:prstGeom>
          <a:noFill/>
          <a:ln w="36000">
            <a:solidFill>
              <a:srgbClr val="000000"/>
            </a:solidFill>
            <a:prstDash val="solid"/>
          </a:ln>
        </p:spPr>
        <p:txBody>
          <a:bodyPr vert="horz" wrap="none" lIns="108000" tIns="63000" rIns="108000" bIns="63000" anchor="ctr" anchorCtr="0" compatLnSpc="0"/>
          <a:lstStyle/>
          <a:p>
            <a:pPr marL="0" marR="0" lvl="0" indent="0" rtl="0" hangingPunct="0">
              <a:lnSpc>
                <a:spcPct val="100000"/>
              </a:lnSpc>
              <a:spcBef>
                <a:spcPts val="0"/>
              </a:spcBef>
              <a:spcAft>
                <a:spcPts val="0"/>
              </a:spcAft>
              <a:buNone/>
              <a:tabLst/>
            </a:pPr>
            <a:endParaRPr lang="it-IT" sz="1800" b="0" i="0" u="none" strike="noStrike" kern="1200">
              <a:ln>
                <a:noFill/>
              </a:ln>
              <a:latin typeface="Arial" pitchFamily="18"/>
              <a:ea typeface="Microsoft YaHei" pitchFamily="2"/>
              <a:cs typeface="Mangal" pitchFamily="2"/>
            </a:endParaRPr>
          </a:p>
        </p:txBody>
      </p:sp>
      <p:sp>
        <p:nvSpPr>
          <p:cNvPr id="3" name="CasellaDiTesto 2"/>
          <p:cNvSpPr txBox="1"/>
          <p:nvPr/>
        </p:nvSpPr>
        <p:spPr>
          <a:xfrm>
            <a:off x="216000" y="144000"/>
            <a:ext cx="6480000" cy="1017359"/>
          </a:xfrm>
          <a:prstGeom prst="rect">
            <a:avLst/>
          </a:prstGeom>
          <a:noFill/>
          <a:ln>
            <a:no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defRPr sz="1600"/>
            </a:pPr>
            <a:r>
              <a:rPr lang="it-IT" sz="1600" b="0" i="0" u="none" strike="noStrike" kern="1200">
                <a:ln>
                  <a:noFill/>
                </a:ln>
                <a:latin typeface="Arial" pitchFamily="18"/>
                <a:ea typeface="Microsoft YaHei" pitchFamily="2"/>
                <a:cs typeface="Mangal" pitchFamily="2"/>
              </a:rPr>
              <a:t>Impiegato, bibliotecario, insegnante e persino attore: Bassani vive nella </a:t>
            </a:r>
            <a:r>
              <a:rPr lang="it-IT" sz="1600" b="1" i="0" u="none" strike="noStrike" kern="1200">
                <a:ln>
                  <a:noFill/>
                </a:ln>
                <a:latin typeface="Arial" pitchFamily="18"/>
                <a:ea typeface="Microsoft YaHei" pitchFamily="2"/>
                <a:cs typeface="Mangal" pitchFamily="2"/>
              </a:rPr>
              <a:t>Roma </a:t>
            </a:r>
            <a:r>
              <a:rPr lang="it-IT" sz="1600" b="0" i="0" u="none" strike="noStrike" kern="1200">
                <a:ln>
                  <a:noFill/>
                </a:ln>
                <a:latin typeface="Arial" pitchFamily="18"/>
                <a:ea typeface="Microsoft YaHei" pitchFamily="2"/>
                <a:cs typeface="Mangal" pitchFamily="2"/>
              </a:rPr>
              <a:t>del dopoguerra </a:t>
            </a:r>
            <a:r>
              <a:rPr lang="it-IT" sz="1600" b="1" i="0" u="none" strike="noStrike" kern="1200">
                <a:ln>
                  <a:noFill/>
                </a:ln>
                <a:latin typeface="Arial" pitchFamily="18"/>
                <a:ea typeface="Microsoft YaHei" pitchFamily="2"/>
                <a:cs typeface="Mangal" pitchFamily="2"/>
              </a:rPr>
              <a:t>assieme alla moglie e ai suoi due figli Paolo ed Enrico.</a:t>
            </a:r>
          </a:p>
        </p:txBody>
      </p:sp>
      <p:pic>
        <p:nvPicPr>
          <p:cNvPr id="4" name="Immagine 3"/>
          <p:cNvPicPr>
            <a:picLocks noChangeAspect="1"/>
          </p:cNvPicPr>
          <p:nvPr/>
        </p:nvPicPr>
        <p:blipFill>
          <a:blip r:embed="rId3">
            <a:lum/>
            <a:alphaModFix/>
          </a:blip>
          <a:srcRect/>
          <a:stretch>
            <a:fillRect/>
          </a:stretch>
        </p:blipFill>
        <p:spPr>
          <a:xfrm>
            <a:off x="6768000" y="72000"/>
            <a:ext cx="2376000" cy="2088000"/>
          </a:xfrm>
          <a:prstGeom prst="rect">
            <a:avLst/>
          </a:prstGeom>
          <a:noFill/>
          <a:ln>
            <a:noFill/>
          </a:ln>
        </p:spPr>
      </p:pic>
      <p:sp>
        <p:nvSpPr>
          <p:cNvPr id="5" name="CasellaDiTesto 4"/>
          <p:cNvSpPr txBox="1"/>
          <p:nvPr/>
        </p:nvSpPr>
        <p:spPr>
          <a:xfrm>
            <a:off x="5184000" y="2210760"/>
            <a:ext cx="4968000" cy="813240"/>
          </a:xfrm>
          <a:prstGeom prst="rect">
            <a:avLst/>
          </a:prstGeom>
          <a:noFill/>
          <a:ln>
            <a:no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defRPr sz="1800"/>
            </a:pPr>
            <a:r>
              <a:rPr lang="it-IT" sz="1600" b="1" i="0" u="none" strike="noStrike" kern="1200">
                <a:ln>
                  <a:noFill/>
                </a:ln>
                <a:latin typeface="Arial" pitchFamily="18"/>
                <a:ea typeface="Microsoft YaHei" pitchFamily="2"/>
                <a:cs typeface="Mangal" pitchFamily="2"/>
              </a:rPr>
              <a:t>1956</a:t>
            </a:r>
            <a:r>
              <a:rPr lang="it-IT" sz="1600" b="0" i="0" u="none" strike="noStrike" kern="1200">
                <a:ln>
                  <a:noFill/>
                </a:ln>
                <a:latin typeface="Arial" pitchFamily="18"/>
                <a:ea typeface="Microsoft YaHei" pitchFamily="2"/>
                <a:cs typeface="Mangal" pitchFamily="2"/>
              </a:rPr>
              <a:t> vince il </a:t>
            </a:r>
            <a:r>
              <a:rPr lang="it-IT" sz="1600" b="1" i="0" u="none" strike="noStrike" kern="1200">
                <a:ln>
                  <a:noFill/>
                </a:ln>
                <a:latin typeface="Arial" pitchFamily="18"/>
                <a:ea typeface="Microsoft YaHei" pitchFamily="2"/>
                <a:cs typeface="Mangal" pitchFamily="2"/>
              </a:rPr>
              <a:t>premio Strega con la pubblicazione pubblica del libro &lt;&lt;</a:t>
            </a:r>
            <a:r>
              <a:rPr lang="it-IT" sz="1600" b="1" i="0" u="none" strike="noStrike" kern="1200">
                <a:ln>
                  <a:noFill/>
                </a:ln>
                <a:solidFill>
                  <a:srgbClr val="7E0021"/>
                </a:solidFill>
                <a:latin typeface="Arial" pitchFamily="18"/>
                <a:ea typeface="Microsoft YaHei" pitchFamily="2"/>
                <a:cs typeface="Mangal" pitchFamily="2"/>
              </a:rPr>
              <a:t> le Cinque storie ferraresi</a:t>
            </a:r>
            <a:r>
              <a:rPr lang="it-IT" sz="1600" b="1" i="0" u="none" strike="noStrike" kern="1200">
                <a:ln>
                  <a:noFill/>
                </a:ln>
                <a:latin typeface="Arial" pitchFamily="18"/>
                <a:ea typeface="Microsoft YaHei" pitchFamily="2"/>
                <a:cs typeface="Mangal" pitchFamily="2"/>
              </a:rPr>
              <a:t>&gt;&gt;</a:t>
            </a:r>
            <a:r>
              <a:rPr lang="it-IT" sz="1800" b="0" i="0" u="none" strike="noStrike" kern="1200">
                <a:ln>
                  <a:noFill/>
                </a:ln>
                <a:latin typeface="Arial" pitchFamily="18"/>
                <a:ea typeface="Microsoft YaHei" pitchFamily="2"/>
                <a:cs typeface="Mangal" pitchFamily="2"/>
              </a:rPr>
              <a:t>.</a:t>
            </a:r>
          </a:p>
        </p:txBody>
      </p:sp>
      <p:sp>
        <p:nvSpPr>
          <p:cNvPr id="6" name="Rettangolo 5"/>
          <p:cNvSpPr/>
          <p:nvPr/>
        </p:nvSpPr>
        <p:spPr>
          <a:xfrm>
            <a:off x="5256000" y="2160000"/>
            <a:ext cx="4752000" cy="720000"/>
          </a:xfrm>
          <a:prstGeom prst="rect">
            <a:avLst/>
          </a:prstGeom>
          <a:noFill/>
          <a:ln w="36000">
            <a:solidFill>
              <a:srgbClr val="000000"/>
            </a:solidFill>
            <a:prstDash val="solid"/>
          </a:ln>
        </p:spPr>
        <p:txBody>
          <a:bodyPr vert="horz" wrap="none" lIns="108000" tIns="63000" rIns="108000" bIns="63000" anchor="ctr" anchorCtr="0" compatLnSpc="0"/>
          <a:lstStyle/>
          <a:p>
            <a:pPr marL="0" marR="0" lvl="0" indent="0" rtl="0" hangingPunct="0">
              <a:lnSpc>
                <a:spcPct val="100000"/>
              </a:lnSpc>
              <a:spcBef>
                <a:spcPts val="0"/>
              </a:spcBef>
              <a:spcAft>
                <a:spcPts val="0"/>
              </a:spcAft>
              <a:buNone/>
              <a:tabLst/>
            </a:pPr>
            <a:endParaRPr lang="it-IT" sz="1800" b="0" i="0" u="none" strike="noStrike" kern="1200">
              <a:ln>
                <a:noFill/>
              </a:ln>
              <a:latin typeface="Arial" pitchFamily="18"/>
              <a:ea typeface="Microsoft YaHei" pitchFamily="2"/>
              <a:cs typeface="Mangal" pitchFamily="2"/>
            </a:endParaRPr>
          </a:p>
        </p:txBody>
      </p:sp>
      <p:pic>
        <p:nvPicPr>
          <p:cNvPr id="7" name="Immagine 6"/>
          <p:cNvPicPr>
            <a:picLocks noChangeAspect="1"/>
          </p:cNvPicPr>
          <p:nvPr/>
        </p:nvPicPr>
        <p:blipFill>
          <a:blip r:embed="rId4">
            <a:lum/>
            <a:alphaModFix/>
          </a:blip>
          <a:srcRect/>
          <a:stretch>
            <a:fillRect/>
          </a:stretch>
        </p:blipFill>
        <p:spPr>
          <a:xfrm>
            <a:off x="1862639" y="1080000"/>
            <a:ext cx="1665359" cy="2736000"/>
          </a:xfrm>
          <a:prstGeom prst="rect">
            <a:avLst/>
          </a:prstGeom>
          <a:noFill/>
          <a:ln>
            <a:noFill/>
          </a:ln>
        </p:spPr>
      </p:pic>
      <p:pic>
        <p:nvPicPr>
          <p:cNvPr id="8" name="Immagine 7"/>
          <p:cNvPicPr>
            <a:picLocks noChangeAspect="1"/>
          </p:cNvPicPr>
          <p:nvPr/>
        </p:nvPicPr>
        <p:blipFill>
          <a:blip r:embed="rId5">
            <a:lum/>
            <a:alphaModFix/>
          </a:blip>
          <a:srcRect/>
          <a:stretch>
            <a:fillRect/>
          </a:stretch>
        </p:blipFill>
        <p:spPr>
          <a:xfrm>
            <a:off x="3568680" y="1007999"/>
            <a:ext cx="1615320" cy="2869920"/>
          </a:xfrm>
          <a:prstGeom prst="rect">
            <a:avLst/>
          </a:prstGeom>
          <a:noFill/>
          <a:ln>
            <a:noFill/>
          </a:ln>
        </p:spPr>
      </p:pic>
      <p:sp>
        <p:nvSpPr>
          <p:cNvPr id="9" name="Rettangolo 8"/>
          <p:cNvSpPr/>
          <p:nvPr/>
        </p:nvSpPr>
        <p:spPr>
          <a:xfrm>
            <a:off x="144000" y="4039920"/>
            <a:ext cx="2592000" cy="568080"/>
          </a:xfrm>
          <a:prstGeom prst="rect">
            <a:avLst/>
          </a:prstGeom>
          <a:noFill/>
          <a:ln w="36000">
            <a:solidFill>
              <a:srgbClr val="000000"/>
            </a:solidFill>
            <a:prstDash val="solid"/>
          </a:ln>
        </p:spPr>
        <p:txBody>
          <a:bodyPr vert="horz" wrap="none" lIns="108000" tIns="63000" rIns="108000" bIns="63000" anchor="ctr" anchorCtr="0" compatLnSpc="0"/>
          <a:lstStyle/>
          <a:p>
            <a:pPr marL="0" marR="0" lvl="0" indent="0" rtl="0" hangingPunct="0">
              <a:lnSpc>
                <a:spcPct val="100000"/>
              </a:lnSpc>
              <a:spcBef>
                <a:spcPts val="0"/>
              </a:spcBef>
              <a:spcAft>
                <a:spcPts val="0"/>
              </a:spcAft>
              <a:buNone/>
              <a:tabLst/>
            </a:pPr>
            <a:endParaRPr lang="it-IT" sz="1800" b="0" i="0" u="none" strike="noStrike" kern="1200">
              <a:ln>
                <a:noFill/>
              </a:ln>
              <a:latin typeface="Arial" pitchFamily="18"/>
              <a:ea typeface="Microsoft YaHei" pitchFamily="2"/>
              <a:cs typeface="Mangal" pitchFamily="2"/>
            </a:endParaRPr>
          </a:p>
        </p:txBody>
      </p:sp>
      <p:sp>
        <p:nvSpPr>
          <p:cNvPr id="10" name="CasellaDiTesto 9"/>
          <p:cNvSpPr txBox="1"/>
          <p:nvPr/>
        </p:nvSpPr>
        <p:spPr>
          <a:xfrm>
            <a:off x="144000" y="4039920"/>
            <a:ext cx="2592000" cy="717840"/>
          </a:xfrm>
          <a:prstGeom prst="rect">
            <a:avLst/>
          </a:prstGeom>
          <a:noFill/>
          <a:ln>
            <a:no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defRPr sz="1600"/>
            </a:pPr>
            <a:r>
              <a:rPr lang="it-IT" sz="1600" b="1" i="0" u="none" strike="noStrike" kern="1200">
                <a:ln>
                  <a:noFill/>
                </a:ln>
                <a:latin typeface="Arial" pitchFamily="18"/>
                <a:ea typeface="Microsoft YaHei" pitchFamily="2"/>
                <a:cs typeface="Mangal" pitchFamily="2"/>
              </a:rPr>
              <a:t>1972</a:t>
            </a:r>
            <a:r>
              <a:rPr lang="it-IT" sz="1600" b="0" i="0" u="none" strike="noStrike" kern="1200">
                <a:ln>
                  <a:noFill/>
                </a:ln>
                <a:latin typeface="Arial" pitchFamily="18"/>
                <a:ea typeface="Microsoft YaHei" pitchFamily="2"/>
                <a:cs typeface="Mangal" pitchFamily="2"/>
              </a:rPr>
              <a:t>  </a:t>
            </a:r>
            <a:r>
              <a:rPr lang="it-IT" sz="1600" b="1" i="0" u="none" strike="noStrike" kern="1200">
                <a:ln>
                  <a:noFill/>
                </a:ln>
                <a:latin typeface="Arial" pitchFamily="18"/>
                <a:ea typeface="Microsoft YaHei" pitchFamily="2"/>
                <a:cs typeface="Mangal" pitchFamily="2"/>
              </a:rPr>
              <a:t>il film di Vittorio De Sica </a:t>
            </a:r>
            <a:r>
              <a:rPr lang="it-IT" sz="1600" b="0" i="0" u="none" strike="noStrike" kern="1200">
                <a:ln>
                  <a:noFill/>
                </a:ln>
                <a:latin typeface="Arial" pitchFamily="18"/>
                <a:ea typeface="Microsoft YaHei" pitchFamily="2"/>
                <a:cs typeface="Mangal" pitchFamily="2"/>
              </a:rPr>
              <a:t> vince un premio.</a:t>
            </a:r>
          </a:p>
        </p:txBody>
      </p:sp>
      <p:pic>
        <p:nvPicPr>
          <p:cNvPr id="11" name="Immagine 10"/>
          <p:cNvPicPr>
            <a:picLocks noChangeAspect="1"/>
          </p:cNvPicPr>
          <p:nvPr/>
        </p:nvPicPr>
        <p:blipFill>
          <a:blip r:embed="rId6">
            <a:lum/>
            <a:alphaModFix/>
          </a:blip>
          <a:srcRect/>
          <a:stretch>
            <a:fillRect/>
          </a:stretch>
        </p:blipFill>
        <p:spPr>
          <a:xfrm>
            <a:off x="144000" y="1080000"/>
            <a:ext cx="1655999" cy="2808000"/>
          </a:xfrm>
          <a:prstGeom prst="rect">
            <a:avLst/>
          </a:prstGeom>
          <a:noFill/>
          <a:ln>
            <a:noFill/>
          </a:ln>
        </p:spPr>
      </p:pic>
      <p:pic>
        <p:nvPicPr>
          <p:cNvPr id="12" name="Immagine 11"/>
          <p:cNvPicPr>
            <a:picLocks noChangeAspect="1"/>
          </p:cNvPicPr>
          <p:nvPr/>
        </p:nvPicPr>
        <p:blipFill>
          <a:blip r:embed="rId7">
            <a:lum/>
            <a:alphaModFix/>
          </a:blip>
          <a:srcRect/>
          <a:stretch>
            <a:fillRect/>
          </a:stretch>
        </p:blipFill>
        <p:spPr>
          <a:xfrm>
            <a:off x="72000" y="4680000"/>
            <a:ext cx="2880000" cy="1899720"/>
          </a:xfrm>
          <a:prstGeom prst="rect">
            <a:avLst/>
          </a:prstGeom>
          <a:noFill/>
          <a:ln>
            <a:noFill/>
          </a:ln>
        </p:spPr>
      </p:pic>
      <p:sp>
        <p:nvSpPr>
          <p:cNvPr id="13" name="Rettangolo 12"/>
          <p:cNvSpPr/>
          <p:nvPr/>
        </p:nvSpPr>
        <p:spPr>
          <a:xfrm>
            <a:off x="2951999" y="3888000"/>
            <a:ext cx="2520000" cy="1440000"/>
          </a:xfrm>
          <a:prstGeom prst="rect">
            <a:avLst/>
          </a:prstGeom>
          <a:noFill/>
          <a:ln w="36000">
            <a:solidFill>
              <a:srgbClr val="000000"/>
            </a:solidFill>
            <a:prstDash val="solid"/>
          </a:ln>
        </p:spPr>
        <p:txBody>
          <a:bodyPr vert="horz" wrap="none" lIns="108000" tIns="63000" rIns="108000" bIns="63000" anchor="ctr" anchorCtr="0" compatLnSpc="0"/>
          <a:lstStyle/>
          <a:p>
            <a:pPr marL="0" marR="0" lvl="0" indent="0" rtl="0" hangingPunct="0">
              <a:lnSpc>
                <a:spcPct val="100000"/>
              </a:lnSpc>
              <a:spcBef>
                <a:spcPts val="0"/>
              </a:spcBef>
              <a:spcAft>
                <a:spcPts val="0"/>
              </a:spcAft>
              <a:buNone/>
              <a:tabLst/>
            </a:pPr>
            <a:endParaRPr lang="it-IT" sz="1800" b="0" i="0" u="none" strike="noStrike" kern="1200">
              <a:ln>
                <a:noFill/>
              </a:ln>
              <a:latin typeface="Arial" pitchFamily="18"/>
              <a:ea typeface="Microsoft YaHei" pitchFamily="2"/>
              <a:cs typeface="Mangal" pitchFamily="2"/>
            </a:endParaRPr>
          </a:p>
        </p:txBody>
      </p:sp>
      <p:sp>
        <p:nvSpPr>
          <p:cNvPr id="14" name="CasellaDiTesto 13"/>
          <p:cNvSpPr txBox="1"/>
          <p:nvPr/>
        </p:nvSpPr>
        <p:spPr>
          <a:xfrm>
            <a:off x="5184000" y="3009600"/>
            <a:ext cx="4824000" cy="1238400"/>
          </a:xfrm>
          <a:prstGeom prst="rect">
            <a:avLst/>
          </a:prstGeom>
          <a:noFill/>
          <a:ln>
            <a:noFill/>
          </a:ln>
        </p:spPr>
        <p:txBody>
          <a:bodyPr vert="horz" wrap="none" lIns="90000" tIns="45000" rIns="90000" bIns="45000" anchorCtr="0" compatLnSpc="0"/>
          <a:lstStyle/>
          <a:p>
            <a:pPr marL="0" marR="0" lvl="0" indent="0" rtl="0" hangingPunct="0">
              <a:lnSpc>
                <a:spcPct val="100000"/>
              </a:lnSpc>
              <a:spcBef>
                <a:spcPts val="0"/>
              </a:spcBef>
              <a:spcAft>
                <a:spcPts val="0"/>
              </a:spcAft>
              <a:buNone/>
              <a:tabLst/>
              <a:defRPr sz="1800"/>
            </a:pPr>
            <a:r>
              <a:rPr lang="it-IT" sz="1600" b="1" i="0" u="none" strike="noStrike" kern="1200">
                <a:ln>
                  <a:noFill/>
                </a:ln>
                <a:latin typeface="Arial" pitchFamily="18"/>
                <a:ea typeface="Microsoft YaHei" pitchFamily="2"/>
                <a:cs typeface="Mangal" pitchFamily="2"/>
              </a:rPr>
              <a:t>1962</a:t>
            </a:r>
            <a:r>
              <a:rPr lang="it-IT" sz="1600" b="0" i="0" u="none" strike="noStrike" kern="1200">
                <a:ln>
                  <a:noFill/>
                </a:ln>
                <a:latin typeface="Arial" pitchFamily="18"/>
                <a:ea typeface="Microsoft YaHei" pitchFamily="2"/>
                <a:cs typeface="Mangal" pitchFamily="2"/>
              </a:rPr>
              <a:t> scrive </a:t>
            </a:r>
            <a:r>
              <a:rPr lang="it-IT" sz="1600" b="1" i="0" u="none" strike="noStrike" kern="1200">
                <a:ln>
                  <a:noFill/>
                </a:ln>
                <a:latin typeface="Arial" pitchFamily="18"/>
                <a:ea typeface="Microsoft YaHei" pitchFamily="2"/>
                <a:cs typeface="Mangal" pitchFamily="2"/>
              </a:rPr>
              <a:t>&lt;&lt;il giardino dei Finzi-Contini&gt;&gt;</a:t>
            </a:r>
            <a:r>
              <a:rPr lang="it-IT" sz="1600" b="0" i="0" u="none" strike="noStrike" kern="1200">
                <a:ln>
                  <a:noFill/>
                </a:ln>
                <a:latin typeface="Arial" pitchFamily="18"/>
                <a:ea typeface="Microsoft YaHei" pitchFamily="2"/>
                <a:cs typeface="Mangal" pitchFamily="2"/>
              </a:rPr>
              <a:t> che viene tradotto e diventa famosissimo all'estero.</a:t>
            </a:r>
          </a:p>
          <a:p>
            <a:pPr marL="0" marR="0" lvl="0" indent="0" rtl="0" hangingPunct="0">
              <a:lnSpc>
                <a:spcPct val="100000"/>
              </a:lnSpc>
              <a:spcBef>
                <a:spcPts val="0"/>
              </a:spcBef>
              <a:spcAft>
                <a:spcPts val="0"/>
              </a:spcAft>
              <a:buNone/>
              <a:tabLst/>
              <a:defRPr sz="1800"/>
            </a:pPr>
            <a:r>
              <a:rPr lang="it-IT" sz="1600" b="0" i="0" u="none" strike="noStrike" kern="1200">
                <a:ln>
                  <a:noFill/>
                </a:ln>
                <a:latin typeface="Arial" pitchFamily="18"/>
                <a:ea typeface="Microsoft YaHei" pitchFamily="2"/>
                <a:cs typeface="Mangal" pitchFamily="2"/>
              </a:rPr>
              <a:t>Racconta delle conseguenze delle leggi razziali.</a:t>
            </a:r>
          </a:p>
        </p:txBody>
      </p:sp>
      <p:pic>
        <p:nvPicPr>
          <p:cNvPr id="15" name="Immagine 14"/>
          <p:cNvPicPr>
            <a:picLocks noChangeAspect="1"/>
          </p:cNvPicPr>
          <p:nvPr/>
        </p:nvPicPr>
        <p:blipFill>
          <a:blip r:embed="rId8">
            <a:lum/>
            <a:alphaModFix/>
          </a:blip>
          <a:srcRect/>
          <a:stretch>
            <a:fillRect/>
          </a:stretch>
        </p:blipFill>
        <p:spPr>
          <a:xfrm>
            <a:off x="5569200" y="3798360"/>
            <a:ext cx="4438800" cy="3761640"/>
          </a:xfrm>
          <a:prstGeom prst="rect">
            <a:avLst/>
          </a:prstGeom>
          <a:noFill/>
          <a:ln>
            <a:noFill/>
          </a:ln>
        </p:spPr>
      </p:pic>
      <p:sp>
        <p:nvSpPr>
          <p:cNvPr id="16" name="Rettangolo 15"/>
          <p:cNvSpPr/>
          <p:nvPr/>
        </p:nvSpPr>
        <p:spPr>
          <a:xfrm>
            <a:off x="288000" y="6579720"/>
            <a:ext cx="2808000" cy="836280"/>
          </a:xfrm>
          <a:prstGeom prst="rect">
            <a:avLst/>
          </a:prstGeom>
          <a:noFill/>
          <a:ln w="36000">
            <a:solidFill>
              <a:srgbClr val="000000"/>
            </a:solidFill>
            <a:prstDash val="solid"/>
          </a:ln>
        </p:spPr>
        <p:txBody>
          <a:bodyPr vert="horz" wrap="none" lIns="108000" tIns="63000" rIns="108000" bIns="63000" anchor="ctr" anchorCtr="0" compatLnSpc="0"/>
          <a:lstStyle/>
          <a:p>
            <a:pPr marL="0" marR="0" lvl="0" indent="0" rtl="0" hangingPunct="0">
              <a:lnSpc>
                <a:spcPct val="100000"/>
              </a:lnSpc>
              <a:spcBef>
                <a:spcPts val="0"/>
              </a:spcBef>
              <a:spcAft>
                <a:spcPts val="0"/>
              </a:spcAft>
              <a:buNone/>
              <a:tabLst/>
            </a:pPr>
            <a:endParaRPr lang="it-IT" sz="1800" b="0" i="0" u="none" strike="noStrike" kern="1200">
              <a:ln>
                <a:noFill/>
              </a:ln>
              <a:latin typeface="Arial" pitchFamily="18"/>
              <a:ea typeface="Microsoft YaHei" pitchFamily="2"/>
              <a:cs typeface="Mangal" pitchFamily="2"/>
            </a:endParaRPr>
          </a:p>
        </p:txBody>
      </p:sp>
      <p:sp>
        <p:nvSpPr>
          <p:cNvPr id="17" name="CasellaDiTesto 16"/>
          <p:cNvSpPr txBox="1"/>
          <p:nvPr/>
        </p:nvSpPr>
        <p:spPr>
          <a:xfrm>
            <a:off x="288000" y="6579720"/>
            <a:ext cx="3240000" cy="1772280"/>
          </a:xfrm>
          <a:prstGeom prst="rect">
            <a:avLst/>
          </a:prstGeom>
          <a:noFill/>
          <a:ln>
            <a:no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defRPr sz="1600"/>
            </a:pPr>
            <a:r>
              <a:rPr lang="it-IT" sz="1600" b="1" i="0" u="none" strike="noStrike" kern="1200">
                <a:ln>
                  <a:noFill/>
                </a:ln>
                <a:latin typeface="Arial" pitchFamily="18"/>
                <a:ea typeface="Microsoft YaHei" pitchFamily="2"/>
                <a:cs typeface="Mangal" pitchFamily="2"/>
              </a:rPr>
              <a:t>Muore a Roma nel 2016,</a:t>
            </a:r>
            <a:r>
              <a:rPr lang="it-IT" sz="1600" b="0" i="0" u="none" strike="noStrike" kern="1200">
                <a:ln>
                  <a:noFill/>
                </a:ln>
                <a:latin typeface="Arial" pitchFamily="18"/>
                <a:ea typeface="Microsoft YaHei" pitchFamily="2"/>
                <a:cs typeface="Mangal" pitchFamily="2"/>
              </a:rPr>
              <a:t> ma viene </a:t>
            </a:r>
            <a:r>
              <a:rPr lang="it-IT" sz="1600" b="1" i="0" u="none" strike="noStrike" kern="1200">
                <a:ln>
                  <a:noFill/>
                </a:ln>
                <a:latin typeface="Arial" pitchFamily="18"/>
                <a:ea typeface="Microsoft YaHei" pitchFamily="2"/>
                <a:cs typeface="Mangal" pitchFamily="2"/>
              </a:rPr>
              <a:t>sepolto nel cimitero ebraico a Ferrara.</a:t>
            </a:r>
          </a:p>
        </p:txBody>
      </p:sp>
      <p:sp>
        <p:nvSpPr>
          <p:cNvPr id="18" name="CasellaDiTesto 17"/>
          <p:cNvSpPr txBox="1"/>
          <p:nvPr/>
        </p:nvSpPr>
        <p:spPr>
          <a:xfrm>
            <a:off x="2951999" y="3888000"/>
            <a:ext cx="2736000" cy="2160000"/>
          </a:xfrm>
          <a:prstGeom prst="rect">
            <a:avLst/>
          </a:prstGeom>
          <a:noFill/>
          <a:ln>
            <a:noFill/>
          </a:ln>
        </p:spPr>
        <p:txBody>
          <a:bodyPr vert="horz" wrap="none" lIns="90000" tIns="45000" rIns="90000" bIns="45000" anchorCtr="0" compatLnSpc="0"/>
          <a:lstStyle/>
          <a:p>
            <a:pPr marL="0" marR="0" lvl="0" indent="0" rtl="0" hangingPunct="0">
              <a:lnSpc>
                <a:spcPct val="100000"/>
              </a:lnSpc>
              <a:spcBef>
                <a:spcPts val="0"/>
              </a:spcBef>
              <a:spcAft>
                <a:spcPts val="0"/>
              </a:spcAft>
              <a:buNone/>
              <a:tabLst/>
              <a:defRPr sz="1800"/>
            </a:pPr>
            <a:r>
              <a:rPr lang="it-IT" sz="1600" b="0" i="0" u="none" strike="noStrike" kern="1200">
                <a:ln>
                  <a:noFill/>
                </a:ln>
                <a:latin typeface="Arial" pitchFamily="18"/>
                <a:ea typeface="Microsoft YaHei" pitchFamily="2"/>
                <a:cs typeface="Mangal" pitchFamily="2"/>
              </a:rPr>
              <a:t>Fonda l'associazione</a:t>
            </a:r>
            <a:r>
              <a:rPr lang="it-IT" sz="1600" b="1" i="0" u="none" strike="noStrike" kern="1200">
                <a:ln>
                  <a:noFill/>
                </a:ln>
                <a:latin typeface="Arial" pitchFamily="18"/>
                <a:ea typeface="Microsoft YaHei" pitchFamily="2"/>
                <a:cs typeface="Mangal" pitchFamily="2"/>
              </a:rPr>
              <a:t> Italia Nostra</a:t>
            </a:r>
            <a:r>
              <a:rPr lang="it-IT" sz="1600" b="0" i="0" u="none" strike="noStrike" kern="1200">
                <a:ln>
                  <a:noFill/>
                </a:ln>
                <a:latin typeface="Arial" pitchFamily="18"/>
                <a:ea typeface="Microsoft YaHei" pitchFamily="2"/>
                <a:cs typeface="Mangal" pitchFamily="2"/>
              </a:rPr>
              <a:t> e restaura le mura di Ferrara. Avvia il progetto </a:t>
            </a:r>
            <a:r>
              <a:rPr lang="it-IT" sz="1600" b="1" i="0" u="none" strike="noStrike" kern="1200">
                <a:ln>
                  <a:noFill/>
                </a:ln>
                <a:latin typeface="Arial" pitchFamily="18"/>
                <a:ea typeface="Microsoft YaHei" pitchFamily="2"/>
                <a:cs typeface="Mangal" pitchFamily="2"/>
              </a:rPr>
              <a:t>&lt;&lt;</a:t>
            </a:r>
            <a:r>
              <a:rPr lang="it-IT" sz="1600" b="1" i="0" u="none" strike="noStrike" kern="1200">
                <a:ln>
                  <a:noFill/>
                </a:ln>
                <a:solidFill>
                  <a:srgbClr val="00AE00"/>
                </a:solidFill>
                <a:latin typeface="Arial" pitchFamily="18"/>
                <a:ea typeface="Microsoft YaHei" pitchFamily="2"/>
                <a:cs typeface="Mangal" pitchFamily="2"/>
              </a:rPr>
              <a:t>L'addizione Verde</a:t>
            </a:r>
            <a:r>
              <a:rPr lang="it-IT" sz="1600" b="1" i="0" u="none" strike="noStrike" kern="1200">
                <a:ln>
                  <a:noFill/>
                </a:ln>
                <a:latin typeface="Arial" pitchFamily="18"/>
                <a:ea typeface="Microsoft YaHei" pitchFamily="2"/>
                <a:cs typeface="Mangal" pitchFamily="2"/>
              </a:rPr>
              <a:t>&gt;&gt;</a:t>
            </a:r>
            <a:r>
              <a:rPr lang="it-IT" sz="1600" b="0" i="0" u="none" strike="noStrike" kern="1200">
                <a:ln>
                  <a:noFill/>
                </a:ln>
                <a:latin typeface="Arial" pitchFamily="18"/>
                <a:ea typeface="Microsoft YaHei" pitchFamily="2"/>
                <a:cs typeface="Mangal" pitchFamily="2"/>
              </a:rPr>
              <a:t> che tutela il terreno che va dalle mura fino al fiume Po.</a:t>
            </a:r>
          </a:p>
        </p:txBody>
      </p:sp>
      <p:sp>
        <p:nvSpPr>
          <p:cNvPr id="19" name="Rettangolo 18"/>
          <p:cNvSpPr/>
          <p:nvPr/>
        </p:nvSpPr>
        <p:spPr>
          <a:xfrm>
            <a:off x="5184000" y="3009600"/>
            <a:ext cx="4752000" cy="734400"/>
          </a:xfrm>
          <a:prstGeom prst="rect">
            <a:avLst/>
          </a:prstGeom>
          <a:noFill/>
          <a:ln w="36000">
            <a:solidFill>
              <a:srgbClr val="000000"/>
            </a:solidFill>
            <a:prstDash val="solid"/>
          </a:ln>
        </p:spPr>
        <p:txBody>
          <a:bodyPr vert="horz" wrap="none" lIns="108000" tIns="63000" rIns="108000" bIns="63000" anchor="ctr" anchorCtr="0" compatLnSpc="0"/>
          <a:lstStyle/>
          <a:p>
            <a:pPr marL="0" marR="0" lvl="0" indent="0" rtl="0" hangingPunct="0">
              <a:lnSpc>
                <a:spcPct val="100000"/>
              </a:lnSpc>
              <a:spcBef>
                <a:spcPts val="0"/>
              </a:spcBef>
              <a:spcAft>
                <a:spcPts val="0"/>
              </a:spcAft>
              <a:buNone/>
              <a:tabLst/>
            </a:pPr>
            <a:endParaRPr lang="it-IT" sz="1800" b="0" i="0" u="none" strike="noStrike" kern="1200">
              <a:ln>
                <a:noFill/>
              </a:ln>
              <a:latin typeface="Arial" pitchFamily="18"/>
              <a:ea typeface="Microsoft YaHei" pitchFamily="2"/>
              <a:cs typeface="Mangal" pitchFamily="2"/>
            </a:endParaRPr>
          </a:p>
        </p:txBody>
      </p:sp>
      <p:pic>
        <p:nvPicPr>
          <p:cNvPr id="20" name="Immagine 19"/>
          <p:cNvPicPr>
            <a:picLocks noChangeAspect="1"/>
          </p:cNvPicPr>
          <p:nvPr/>
        </p:nvPicPr>
        <p:blipFill>
          <a:blip r:embed="rId9">
            <a:lum/>
            <a:alphaModFix/>
          </a:blip>
          <a:srcRect/>
          <a:stretch>
            <a:fillRect/>
          </a:stretch>
        </p:blipFill>
        <p:spPr>
          <a:xfrm>
            <a:off x="3311999" y="5400000"/>
            <a:ext cx="1800000" cy="21600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Class="entr"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Class="entr"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Class="entr"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Class="entr"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down)">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name="page6">
    <p:spTree>
      <p:nvGrpSpPr>
        <p:cNvPr id="1" name=""/>
        <p:cNvGrpSpPr/>
        <p:nvPr/>
      </p:nvGrpSpPr>
      <p:grpSpPr>
        <a:xfrm>
          <a:off x="0" y="0"/>
          <a:ext cx="0" cy="0"/>
          <a:chOff x="0" y="0"/>
          <a:chExt cx="0" cy="0"/>
        </a:xfrm>
      </p:grpSpPr>
      <p:pic>
        <p:nvPicPr>
          <p:cNvPr id="2" name="Immagine 1"/>
          <p:cNvPicPr>
            <a:picLocks noChangeAspect="1"/>
          </p:cNvPicPr>
          <p:nvPr/>
        </p:nvPicPr>
        <p:blipFill>
          <a:blip r:embed="rId3">
            <a:lum/>
            <a:alphaModFix/>
          </a:blip>
          <a:srcRect/>
          <a:stretch>
            <a:fillRect/>
          </a:stretch>
        </p:blipFill>
        <p:spPr>
          <a:xfrm rot="876000">
            <a:off x="38876" y="1536566"/>
            <a:ext cx="2901600" cy="2176200"/>
          </a:xfrm>
          <a:prstGeom prst="rect">
            <a:avLst/>
          </a:prstGeom>
          <a:noFill/>
          <a:ln>
            <a:noFill/>
          </a:ln>
        </p:spPr>
      </p:pic>
      <p:pic>
        <p:nvPicPr>
          <p:cNvPr id="3" name="Immagine 2"/>
          <p:cNvPicPr>
            <a:picLocks noChangeAspect="1"/>
          </p:cNvPicPr>
          <p:nvPr/>
        </p:nvPicPr>
        <p:blipFill>
          <a:blip r:embed="rId4">
            <a:lum/>
            <a:alphaModFix/>
          </a:blip>
          <a:srcRect/>
          <a:stretch>
            <a:fillRect/>
          </a:stretch>
        </p:blipFill>
        <p:spPr>
          <a:xfrm rot="539400">
            <a:off x="474326" y="4469861"/>
            <a:ext cx="2880000" cy="2448000"/>
          </a:xfrm>
          <a:prstGeom prst="rect">
            <a:avLst/>
          </a:prstGeom>
          <a:noFill/>
          <a:ln>
            <a:noFill/>
          </a:ln>
        </p:spPr>
      </p:pic>
      <p:pic>
        <p:nvPicPr>
          <p:cNvPr id="4" name="Immagine 3"/>
          <p:cNvPicPr>
            <a:picLocks noChangeAspect="1"/>
          </p:cNvPicPr>
          <p:nvPr/>
        </p:nvPicPr>
        <p:blipFill>
          <a:blip r:embed="rId5">
            <a:lum/>
            <a:alphaModFix/>
          </a:blip>
          <a:srcRect/>
          <a:stretch>
            <a:fillRect/>
          </a:stretch>
        </p:blipFill>
        <p:spPr>
          <a:xfrm rot="903600">
            <a:off x="6543230" y="2142426"/>
            <a:ext cx="3324959" cy="2069280"/>
          </a:xfrm>
          <a:prstGeom prst="rect">
            <a:avLst/>
          </a:prstGeom>
          <a:noFill/>
          <a:ln>
            <a:noFill/>
          </a:ln>
        </p:spPr>
      </p:pic>
      <p:sp>
        <p:nvSpPr>
          <p:cNvPr id="5" name="Titolo 4"/>
          <p:cNvSpPr txBox="1">
            <a:spLocks noGrp="1"/>
          </p:cNvSpPr>
          <p:nvPr>
            <p:ph type="title" idx="4294967295"/>
          </p:nvPr>
        </p:nvSpPr>
        <p:spPr>
          <a:xfrm>
            <a:off x="576360" y="1512000"/>
            <a:ext cx="9071640" cy="1557719"/>
          </a:xfrm>
        </p:spPr>
        <p:txBody>
          <a:bodyPr>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buNone/>
            </a:pPr>
            <a:r>
              <a:rPr lang="it-IT" sz="5400" b="1">
                <a:solidFill>
                  <a:srgbClr val="FFFFFF"/>
                </a:solidFill>
                <a:latin typeface="Javanese Text" pitchFamily="18"/>
              </a:rPr>
              <a:t>Il giardino dei Finzi-Contini</a:t>
            </a:r>
          </a:p>
        </p:txBody>
      </p:sp>
      <p:sp>
        <p:nvSpPr>
          <p:cNvPr id="6" name="Segnaposto testo 5"/>
          <p:cNvSpPr txBox="1">
            <a:spLocks noGrp="1"/>
          </p:cNvSpPr>
          <p:nvPr>
            <p:ph type="body" idx="4294967295"/>
          </p:nvPr>
        </p:nvSpPr>
        <p:spPr>
          <a:xfrm>
            <a:off x="288360" y="3671999"/>
            <a:ext cx="9071640" cy="527400"/>
          </a:xfrm>
        </p:spPr>
        <p:txBody>
          <a:bodyPr>
            <a:spAutoFit/>
          </a:bodyPr>
          <a:lstStyle>
            <a:defPPr marL="432000" marR="0" lvl="0" indent="-324000">
              <a:spcBef>
                <a:spcPts val="0"/>
              </a:spcBef>
              <a:spcAft>
                <a:spcPts val="1414"/>
              </a:spcAft>
              <a:buSzPct val="45000"/>
              <a:buFont typeface="StarSymbol"/>
              <a:buNone/>
              <a:defRPr lang="it-IT" sz="3200" b="0" i="0" u="none" strike="noStrike" kern="1200">
                <a:ln>
                  <a:noFill/>
                </a:ln>
                <a:latin typeface="Arial" pitchFamily="18"/>
                <a:ea typeface="Microsoft YaHei" pitchFamily="2"/>
                <a:cs typeface="Mangal" pitchFamily="2"/>
              </a:defRPr>
            </a:defPPr>
            <a:lvl1pPr marL="432000" marR="0" lvl="0" indent="-324000">
              <a:spcBef>
                <a:spcPts val="0"/>
              </a:spcBef>
              <a:spcAft>
                <a:spcPts val="1414"/>
              </a:spcAft>
              <a:buSzPct val="45000"/>
              <a:buFont typeface="StarSymbol"/>
              <a:buChar char="●"/>
              <a:defRPr lang="it-IT" sz="3200" b="0" i="0" u="none" strike="noStrike" kern="1200">
                <a:ln>
                  <a:noFill/>
                </a:ln>
                <a:latin typeface="Arial" pitchFamily="18"/>
                <a:ea typeface="Microsoft YaHei" pitchFamily="2"/>
                <a:cs typeface="Mangal" pitchFamily="2"/>
              </a:defRPr>
            </a:lvl1pPr>
            <a:lvl2pPr marL="864000" marR="0" lvl="1" indent="-324000">
              <a:spcBef>
                <a:spcPts val="0"/>
              </a:spcBef>
              <a:spcAft>
                <a:spcPts val="1134"/>
              </a:spcAft>
              <a:buSzPct val="75000"/>
              <a:buFont typeface="StarSymbol"/>
              <a:buChar char="–"/>
              <a:defRPr lang="it-IT" sz="2800" b="0" i="0" u="none" strike="noStrike" kern="1200">
                <a:ln>
                  <a:noFill/>
                </a:ln>
                <a:latin typeface="Arial" pitchFamily="18"/>
                <a:ea typeface="Microsoft YaHei" pitchFamily="2"/>
                <a:cs typeface="Mangal" pitchFamily="2"/>
              </a:defRPr>
            </a:lvl2pPr>
            <a:lvl3pPr marL="1295999" marR="0" lvl="2" indent="-288000">
              <a:spcBef>
                <a:spcPts val="0"/>
              </a:spcBef>
              <a:spcAft>
                <a:spcPts val="850"/>
              </a:spcAft>
              <a:buSzPct val="45000"/>
              <a:buFont typeface="StarSymbol"/>
              <a:buChar char="●"/>
              <a:defRPr lang="it-IT" sz="2400" b="0" i="0" u="none" strike="noStrike" kern="1200">
                <a:ln>
                  <a:noFill/>
                </a:ln>
                <a:latin typeface="Arial" pitchFamily="18"/>
                <a:ea typeface="Microsoft YaHei" pitchFamily="2"/>
                <a:cs typeface="Mangal" pitchFamily="2"/>
              </a:defRPr>
            </a:lvl3pPr>
            <a:lvl4pPr marL="1728000" marR="0" lvl="3" indent="-216000">
              <a:spcBef>
                <a:spcPts val="0"/>
              </a:spcBef>
              <a:spcAft>
                <a:spcPts val="567"/>
              </a:spcAft>
              <a:buSzPct val="75000"/>
              <a:buFont typeface="StarSymbol"/>
              <a:buChar char="–"/>
              <a:defRPr lang="it-IT" sz="2000" b="0" i="0" u="none" strike="noStrike" kern="1200">
                <a:ln>
                  <a:noFill/>
                </a:ln>
                <a:latin typeface="Arial" pitchFamily="18"/>
                <a:ea typeface="Microsoft YaHei" pitchFamily="2"/>
                <a:cs typeface="Mangal" pitchFamily="2"/>
              </a:defRPr>
            </a:lvl4pPr>
            <a:lvl5pPr marL="2160000" marR="0" lvl="4" indent="-216000">
              <a:spcBef>
                <a:spcPts val="0"/>
              </a:spcBef>
              <a:spcAft>
                <a:spcPts val="283"/>
              </a:spcAft>
              <a:buSzPct val="45000"/>
              <a:buFont typeface="StarSymbol"/>
              <a:buChar char="●"/>
              <a:defRPr lang="it-IT" sz="2000" b="0" i="0" u="none" strike="noStrike" kern="1200">
                <a:ln>
                  <a:noFill/>
                </a:ln>
                <a:latin typeface="Arial" pitchFamily="18"/>
                <a:ea typeface="Microsoft YaHei" pitchFamily="2"/>
                <a:cs typeface="Mangal" pitchFamily="2"/>
              </a:defRPr>
            </a:lvl5pPr>
            <a:lvl6pPr marL="2592000" marR="0" lvl="5" indent="-216000">
              <a:spcBef>
                <a:spcPts val="0"/>
              </a:spcBef>
              <a:spcAft>
                <a:spcPts val="283"/>
              </a:spcAft>
              <a:buSzPct val="45000"/>
              <a:buFont typeface="StarSymbol"/>
              <a:buChar char="●"/>
              <a:defRPr lang="it-IT" sz="2000" b="0" i="0" u="none" strike="noStrike" kern="1200">
                <a:ln>
                  <a:noFill/>
                </a:ln>
                <a:latin typeface="Arial" pitchFamily="18"/>
                <a:ea typeface="Microsoft YaHei" pitchFamily="2"/>
                <a:cs typeface="Mangal" pitchFamily="2"/>
              </a:defRPr>
            </a:lvl6pPr>
            <a:lvl7pPr marL="3024000" marR="0" lvl="6" indent="-216000">
              <a:spcBef>
                <a:spcPts val="0"/>
              </a:spcBef>
              <a:spcAft>
                <a:spcPts val="283"/>
              </a:spcAft>
              <a:buSzPct val="45000"/>
              <a:buFont typeface="StarSymbol"/>
              <a:buChar char="●"/>
              <a:defRPr lang="it-IT" sz="2000" b="0" i="0" u="none" strike="noStrike" kern="1200">
                <a:ln>
                  <a:noFill/>
                </a:ln>
                <a:latin typeface="Arial" pitchFamily="18"/>
                <a:ea typeface="Microsoft YaHei" pitchFamily="2"/>
                <a:cs typeface="Mangal" pitchFamily="2"/>
              </a:defRPr>
            </a:lvl7pPr>
            <a:lvl8pPr marL="3456000" marR="0" lvl="7" indent="-216000">
              <a:spcBef>
                <a:spcPts val="0"/>
              </a:spcBef>
              <a:spcAft>
                <a:spcPts val="283"/>
              </a:spcAft>
              <a:buSzPct val="45000"/>
              <a:buFont typeface="StarSymbol"/>
              <a:buChar char="●"/>
              <a:defRPr lang="it-IT" sz="2000" b="0" i="0" u="none" strike="noStrike" kern="1200">
                <a:ln>
                  <a:noFill/>
                </a:ln>
                <a:latin typeface="Arial" pitchFamily="18"/>
                <a:ea typeface="Microsoft YaHei" pitchFamily="2"/>
                <a:cs typeface="Mangal" pitchFamily="2"/>
              </a:defRPr>
            </a:lvl8pPr>
            <a:lvl9pPr marL="3887999" marR="0" lvl="8" indent="-216000">
              <a:spcBef>
                <a:spcPts val="0"/>
              </a:spcBef>
              <a:spcAft>
                <a:spcPts val="283"/>
              </a:spcAft>
              <a:buSzPct val="45000"/>
              <a:buFont typeface="StarSymbol"/>
              <a:buChar char="●"/>
              <a:defRPr lang="it-IT" sz="2000" b="0" i="0" u="none" strike="noStrike" kern="1200">
                <a:ln>
                  <a:noFill/>
                </a:ln>
                <a:latin typeface="Arial" pitchFamily="18"/>
                <a:ea typeface="Microsoft YaHei" pitchFamily="2"/>
                <a:cs typeface="Mangal" pitchFamily="2"/>
              </a:defRPr>
            </a:lvl9pPr>
          </a:lstStyle>
          <a:p>
            <a:pPr lvl="0">
              <a:buNone/>
            </a:pPr>
            <a:r>
              <a:rPr lang="it-IT" sz="1800" b="1">
                <a:solidFill>
                  <a:srgbClr val="FFFFFF"/>
                </a:solidFill>
              </a:rPr>
              <a:t>Bassani si è ispirato al Giardino di Ninfa a Roma, appartenente alla famiglia Gaetani, che lo invitava spesso a casa loro.</a:t>
            </a:r>
          </a:p>
        </p:txBody>
      </p:sp>
      <p:sp>
        <p:nvSpPr>
          <p:cNvPr id="7" name="Rettangolo 6"/>
          <p:cNvSpPr/>
          <p:nvPr/>
        </p:nvSpPr>
        <p:spPr>
          <a:xfrm>
            <a:off x="648000" y="3528000"/>
            <a:ext cx="8568000" cy="792000"/>
          </a:xfrm>
          <a:prstGeom prst="rect">
            <a:avLst/>
          </a:prstGeom>
          <a:noFill/>
          <a:ln w="54000">
            <a:solidFill>
              <a:srgbClr val="FFFFFF"/>
            </a:solidFill>
            <a:prstDash val="solid"/>
          </a:ln>
        </p:spPr>
        <p:txBody>
          <a:bodyPr vert="horz" wrap="none" lIns="117000" tIns="72000" rIns="117000" bIns="72000" anchor="ctr" anchorCtr="0" compatLnSpc="0"/>
          <a:lstStyle/>
          <a:p>
            <a:pPr marL="0" marR="0" lvl="0" indent="0" rtl="0" hangingPunct="0">
              <a:lnSpc>
                <a:spcPct val="100000"/>
              </a:lnSpc>
              <a:spcBef>
                <a:spcPts val="0"/>
              </a:spcBef>
              <a:spcAft>
                <a:spcPts val="0"/>
              </a:spcAft>
              <a:buNone/>
              <a:tabLst/>
            </a:pPr>
            <a:endParaRPr lang="it-IT" sz="1800" b="0" i="0" u="none" strike="noStrike" kern="1200">
              <a:ln>
                <a:noFill/>
              </a:ln>
              <a:latin typeface="Arial" pitchFamily="18"/>
              <a:ea typeface="Microsoft YaHei" pitchFamily="2"/>
              <a:cs typeface="Mangal" pitchFamily="2"/>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Class="entr"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Class="entr"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Class="entr"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down)">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name="page7">
    <p:spTree>
      <p:nvGrpSpPr>
        <p:cNvPr id="1" name=""/>
        <p:cNvGrpSpPr/>
        <p:nvPr/>
      </p:nvGrpSpPr>
      <p:grpSpPr>
        <a:xfrm>
          <a:off x="0" y="0"/>
          <a:ext cx="0" cy="0"/>
          <a:chOff x="0" y="0"/>
          <a:chExt cx="0" cy="0"/>
        </a:xfrm>
      </p:grpSpPr>
      <p:sp>
        <p:nvSpPr>
          <p:cNvPr id="2" name="Titolo 1"/>
          <p:cNvSpPr txBox="1">
            <a:spLocks noGrp="1"/>
          </p:cNvSpPr>
          <p:nvPr>
            <p:ph type="title" idx="4294967295"/>
          </p:nvPr>
        </p:nvSpPr>
        <p:spPr>
          <a:xfrm>
            <a:off x="503999" y="-254160"/>
            <a:ext cx="9071640" cy="1262160"/>
          </a:xfrm>
        </p:spPr>
        <p:txBody>
          <a:bodyPr>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buNone/>
            </a:pPr>
            <a:r>
              <a:rPr lang="it-IT" sz="6000">
                <a:solidFill>
                  <a:srgbClr val="000000"/>
                </a:solidFill>
                <a:latin typeface="Andika Basic" pitchFamily="18"/>
              </a:rPr>
              <a:t>Trama</a:t>
            </a:r>
          </a:p>
        </p:txBody>
      </p:sp>
      <p:sp>
        <p:nvSpPr>
          <p:cNvPr id="3" name="CasellaDiTesto 2"/>
          <p:cNvSpPr txBox="1"/>
          <p:nvPr/>
        </p:nvSpPr>
        <p:spPr>
          <a:xfrm>
            <a:off x="72000" y="792000"/>
            <a:ext cx="10008000" cy="6559560"/>
          </a:xfrm>
          <a:prstGeom prst="rect">
            <a:avLst/>
          </a:prstGeom>
          <a:noFill/>
          <a:ln>
            <a:noFill/>
          </a:ln>
        </p:spPr>
        <p:txBody>
          <a:bodyPr vert="horz" wrap="none" lIns="90000" tIns="45000" rIns="90000" bIns="45000" anchorCtr="0" compatLnSpc="0">
            <a:spAutoFit/>
          </a:bodyPr>
          <a:lstStyle/>
          <a:p>
            <a:pPr marL="0" marR="0" lvl="0" indent="0" algn="just" rtl="0" hangingPunct="0">
              <a:lnSpc>
                <a:spcPct val="100000"/>
              </a:lnSpc>
              <a:spcBef>
                <a:spcPts val="0"/>
              </a:spcBef>
              <a:spcAft>
                <a:spcPts val="0"/>
              </a:spcAft>
              <a:buNone/>
              <a:tabLst/>
              <a:defRPr sz="3400">
                <a:latin typeface="Microsoft Himalaya" pitchFamily="2"/>
              </a:defRPr>
            </a:pPr>
            <a:r>
              <a:rPr lang="it-IT" sz="3400" b="1" i="0" u="none" strike="noStrike" kern="1200">
                <a:ln>
                  <a:noFill/>
                </a:ln>
                <a:solidFill>
                  <a:srgbClr val="000000"/>
                </a:solidFill>
                <a:latin typeface="Microsoft Himalaya" pitchFamily="18"/>
                <a:ea typeface="Microsoft YaHei" pitchFamily="2"/>
                <a:cs typeface="Mangal" pitchFamily="2"/>
              </a:rPr>
              <a:t>Il Giardino dei Finzi-Contini racconta la storia di un gruppo di giovani ebrei ferraresi nel periodo in cui vengono emanate le leggi razziali.Il protagonista è Giorgio, un giovane ebreo che trascorre le giornate nel Giardino della famiglia ebrea dei Finzi-Contini, lì trascorre giornate con Micol e suo fratello Alberto (che è malato) e Malnate. All'interno del giardino, l'emanazione delle leggi razziali è indifferente ai giovani ragazzi, perché loro giocano a tennis e trascorrono giornate tranquille insieme come se nulla fosse successo. Mentre Micol passeggia nel giardino con Giorgio, gli parla di piante. Le sue preferite sono le Washingtoniae graciles, sette altissime palme. Nasce un'amore non corrisposto tra Giorgio e Micol. Giorgio viene cacciato dalla sua seconda casa, la biblioteca Ariostea e i Finzi-Contini gli permettono di studiare nella loro biblioteca. Micol va a Venezia per laurearsi, il fratello Alberto muore e lei torna per assistere al funerale, ma durante esso, iniziano i bombardamenti. Giorgio riesce a scappare insieme alla madre. Il padre di Giorgio e i Finzi-Contini  vengono deportati nei campi di concentramento e Malnate muore in guerra sul campo russo.</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name="page8">
    <p:spTree>
      <p:nvGrpSpPr>
        <p:cNvPr id="1" name=""/>
        <p:cNvGrpSpPr/>
        <p:nvPr/>
      </p:nvGrpSpPr>
      <p:grpSpPr>
        <a:xfrm>
          <a:off x="0" y="0"/>
          <a:ext cx="0" cy="0"/>
          <a:chOff x="0" y="0"/>
          <a:chExt cx="0" cy="0"/>
        </a:xfrm>
      </p:grpSpPr>
      <p:sp>
        <p:nvSpPr>
          <p:cNvPr id="2" name="Segnaposto testo 1"/>
          <p:cNvSpPr txBox="1">
            <a:spLocks noGrp="1"/>
          </p:cNvSpPr>
          <p:nvPr>
            <p:ph type="body" idx="4294967295"/>
          </p:nvPr>
        </p:nvSpPr>
        <p:spPr>
          <a:xfrm>
            <a:off x="0" y="2088000"/>
            <a:ext cx="10295640" cy="6202079"/>
          </a:xfrm>
        </p:spPr>
        <p:txBody>
          <a:bodyPr/>
          <a:lstStyle>
            <a:defPPr marL="432000" marR="0" lvl="0" indent="-324000">
              <a:spcBef>
                <a:spcPts val="0"/>
              </a:spcBef>
              <a:spcAft>
                <a:spcPts val="1414"/>
              </a:spcAft>
              <a:buSzPct val="45000"/>
              <a:buFont typeface="StarSymbol"/>
              <a:buNone/>
              <a:defRPr lang="it-IT" sz="3200" b="0" i="0" u="none" strike="noStrike" kern="1200">
                <a:ln>
                  <a:noFill/>
                </a:ln>
                <a:latin typeface="Arial" pitchFamily="18"/>
                <a:ea typeface="Microsoft YaHei" pitchFamily="2"/>
                <a:cs typeface="Mangal" pitchFamily="2"/>
              </a:defRPr>
            </a:defPPr>
            <a:lvl1pPr marL="432000" marR="0" lvl="0" indent="-324000">
              <a:spcBef>
                <a:spcPts val="0"/>
              </a:spcBef>
              <a:spcAft>
                <a:spcPts val="1414"/>
              </a:spcAft>
              <a:buSzPct val="45000"/>
              <a:buFont typeface="StarSymbol"/>
              <a:buChar char="●"/>
              <a:defRPr lang="it-IT" sz="3200" b="0" i="0" u="none" strike="noStrike" kern="1200">
                <a:ln>
                  <a:noFill/>
                </a:ln>
                <a:latin typeface="Arial" pitchFamily="18"/>
                <a:ea typeface="Microsoft YaHei" pitchFamily="2"/>
                <a:cs typeface="Mangal" pitchFamily="2"/>
              </a:defRPr>
            </a:lvl1pPr>
            <a:lvl2pPr marL="864000" marR="0" lvl="1" indent="-324000">
              <a:spcBef>
                <a:spcPts val="0"/>
              </a:spcBef>
              <a:spcAft>
                <a:spcPts val="1134"/>
              </a:spcAft>
              <a:buSzPct val="75000"/>
              <a:buFont typeface="StarSymbol"/>
              <a:buChar char="–"/>
              <a:defRPr lang="it-IT" sz="2800" b="0" i="0" u="none" strike="noStrike" kern="1200">
                <a:ln>
                  <a:noFill/>
                </a:ln>
                <a:latin typeface="Arial" pitchFamily="18"/>
                <a:ea typeface="Microsoft YaHei" pitchFamily="2"/>
                <a:cs typeface="Mangal" pitchFamily="2"/>
              </a:defRPr>
            </a:lvl2pPr>
            <a:lvl3pPr marL="1295999" marR="0" lvl="2" indent="-288000">
              <a:spcBef>
                <a:spcPts val="0"/>
              </a:spcBef>
              <a:spcAft>
                <a:spcPts val="850"/>
              </a:spcAft>
              <a:buSzPct val="45000"/>
              <a:buFont typeface="StarSymbol"/>
              <a:buChar char="●"/>
              <a:defRPr lang="it-IT" sz="2400" b="0" i="0" u="none" strike="noStrike" kern="1200">
                <a:ln>
                  <a:noFill/>
                </a:ln>
                <a:latin typeface="Arial" pitchFamily="18"/>
                <a:ea typeface="Microsoft YaHei" pitchFamily="2"/>
                <a:cs typeface="Mangal" pitchFamily="2"/>
              </a:defRPr>
            </a:lvl3pPr>
            <a:lvl4pPr marL="1728000" marR="0" lvl="3" indent="-216000">
              <a:spcBef>
                <a:spcPts val="0"/>
              </a:spcBef>
              <a:spcAft>
                <a:spcPts val="567"/>
              </a:spcAft>
              <a:buSzPct val="75000"/>
              <a:buFont typeface="StarSymbol"/>
              <a:buChar char="–"/>
              <a:defRPr lang="it-IT" sz="2000" b="0" i="0" u="none" strike="noStrike" kern="1200">
                <a:ln>
                  <a:noFill/>
                </a:ln>
                <a:latin typeface="Arial" pitchFamily="18"/>
                <a:ea typeface="Microsoft YaHei" pitchFamily="2"/>
                <a:cs typeface="Mangal" pitchFamily="2"/>
              </a:defRPr>
            </a:lvl4pPr>
            <a:lvl5pPr marL="2160000" marR="0" lvl="4" indent="-216000">
              <a:spcBef>
                <a:spcPts val="0"/>
              </a:spcBef>
              <a:spcAft>
                <a:spcPts val="283"/>
              </a:spcAft>
              <a:buSzPct val="45000"/>
              <a:buFont typeface="StarSymbol"/>
              <a:buChar char="●"/>
              <a:defRPr lang="it-IT" sz="2000" b="0" i="0" u="none" strike="noStrike" kern="1200">
                <a:ln>
                  <a:noFill/>
                </a:ln>
                <a:latin typeface="Arial" pitchFamily="18"/>
                <a:ea typeface="Microsoft YaHei" pitchFamily="2"/>
                <a:cs typeface="Mangal" pitchFamily="2"/>
              </a:defRPr>
            </a:lvl5pPr>
            <a:lvl6pPr marL="2592000" marR="0" lvl="5" indent="-216000">
              <a:spcBef>
                <a:spcPts val="0"/>
              </a:spcBef>
              <a:spcAft>
                <a:spcPts val="283"/>
              </a:spcAft>
              <a:buSzPct val="45000"/>
              <a:buFont typeface="StarSymbol"/>
              <a:buChar char="●"/>
              <a:defRPr lang="it-IT" sz="2000" b="0" i="0" u="none" strike="noStrike" kern="1200">
                <a:ln>
                  <a:noFill/>
                </a:ln>
                <a:latin typeface="Arial" pitchFamily="18"/>
                <a:ea typeface="Microsoft YaHei" pitchFamily="2"/>
                <a:cs typeface="Mangal" pitchFamily="2"/>
              </a:defRPr>
            </a:lvl6pPr>
            <a:lvl7pPr marL="3024000" marR="0" lvl="6" indent="-216000">
              <a:spcBef>
                <a:spcPts val="0"/>
              </a:spcBef>
              <a:spcAft>
                <a:spcPts val="283"/>
              </a:spcAft>
              <a:buSzPct val="45000"/>
              <a:buFont typeface="StarSymbol"/>
              <a:buChar char="●"/>
              <a:defRPr lang="it-IT" sz="2000" b="0" i="0" u="none" strike="noStrike" kern="1200">
                <a:ln>
                  <a:noFill/>
                </a:ln>
                <a:latin typeface="Arial" pitchFamily="18"/>
                <a:ea typeface="Microsoft YaHei" pitchFamily="2"/>
                <a:cs typeface="Mangal" pitchFamily="2"/>
              </a:defRPr>
            </a:lvl7pPr>
            <a:lvl8pPr marL="3456000" marR="0" lvl="7" indent="-216000">
              <a:spcBef>
                <a:spcPts val="0"/>
              </a:spcBef>
              <a:spcAft>
                <a:spcPts val="283"/>
              </a:spcAft>
              <a:buSzPct val="45000"/>
              <a:buFont typeface="StarSymbol"/>
              <a:buChar char="●"/>
              <a:defRPr lang="it-IT" sz="2000" b="0" i="0" u="none" strike="noStrike" kern="1200">
                <a:ln>
                  <a:noFill/>
                </a:ln>
                <a:latin typeface="Arial" pitchFamily="18"/>
                <a:ea typeface="Microsoft YaHei" pitchFamily="2"/>
                <a:cs typeface="Mangal" pitchFamily="2"/>
              </a:defRPr>
            </a:lvl8pPr>
            <a:lvl9pPr marL="3887999" marR="0" lvl="8" indent="-216000">
              <a:spcBef>
                <a:spcPts val="0"/>
              </a:spcBef>
              <a:spcAft>
                <a:spcPts val="283"/>
              </a:spcAft>
              <a:buSzPct val="45000"/>
              <a:buFont typeface="StarSymbol"/>
              <a:buChar char="●"/>
              <a:defRPr lang="it-IT" sz="2000" b="0" i="0" u="none" strike="noStrike" kern="1200">
                <a:ln>
                  <a:noFill/>
                </a:ln>
                <a:latin typeface="Arial" pitchFamily="18"/>
                <a:ea typeface="Microsoft YaHei" pitchFamily="2"/>
                <a:cs typeface="Mangal" pitchFamily="2"/>
              </a:defRPr>
            </a:lvl9pPr>
          </a:lstStyle>
          <a:p>
            <a:pPr lvl="0">
              <a:buNone/>
            </a:pPr>
            <a:r>
              <a:rPr lang="it-IT" b="1">
                <a:solidFill>
                  <a:srgbClr val="000000"/>
                </a:solidFill>
                <a:latin typeface="Constantia" pitchFamily="18"/>
              </a:rPr>
              <a:t>1956: </a:t>
            </a:r>
            <a:r>
              <a:rPr lang="it-IT" b="1">
                <a:solidFill>
                  <a:srgbClr val="000000"/>
                </a:solidFill>
                <a:latin typeface="Mongolian Baiti" pitchFamily="66"/>
              </a:rPr>
              <a:t>premio Strega per “Cinque storie ferraresi”</a:t>
            </a:r>
          </a:p>
          <a:p>
            <a:pPr lvl="0">
              <a:buNone/>
            </a:pPr>
            <a:r>
              <a:rPr lang="it-IT" b="1">
                <a:solidFill>
                  <a:srgbClr val="000000"/>
                </a:solidFill>
                <a:latin typeface="Constantia" pitchFamily="18"/>
              </a:rPr>
              <a:t>1962: </a:t>
            </a:r>
            <a:r>
              <a:rPr lang="it-IT" b="1">
                <a:solidFill>
                  <a:srgbClr val="000000"/>
                </a:solidFill>
                <a:latin typeface="Mongolian Baiti" pitchFamily="66"/>
              </a:rPr>
              <a:t>premio Viareggio</a:t>
            </a:r>
          </a:p>
          <a:p>
            <a:pPr lvl="0">
              <a:buNone/>
            </a:pPr>
            <a:r>
              <a:rPr lang="it-IT" b="1">
                <a:solidFill>
                  <a:srgbClr val="000000"/>
                </a:solidFill>
                <a:latin typeface="Constantia" pitchFamily="18"/>
              </a:rPr>
              <a:t>1969:</a:t>
            </a:r>
            <a:r>
              <a:rPr lang="it-IT" b="1">
                <a:solidFill>
                  <a:srgbClr val="000000"/>
                </a:solidFill>
                <a:latin typeface="Mongolian Baiti" pitchFamily="66"/>
              </a:rPr>
              <a:t> premio Campiello per l'Airone</a:t>
            </a:r>
          </a:p>
          <a:p>
            <a:pPr lvl="0">
              <a:buNone/>
            </a:pPr>
            <a:r>
              <a:rPr lang="it-IT" b="1">
                <a:solidFill>
                  <a:srgbClr val="000000"/>
                </a:solidFill>
                <a:latin typeface="Constantia" pitchFamily="18"/>
              </a:rPr>
              <a:t>1983: </a:t>
            </a:r>
            <a:r>
              <a:rPr lang="it-IT" b="1">
                <a:solidFill>
                  <a:srgbClr val="000000"/>
                </a:solidFill>
                <a:latin typeface="Mongolian Baiti" pitchFamily="66"/>
              </a:rPr>
              <a:t>premio Bagutta</a:t>
            </a:r>
          </a:p>
          <a:p>
            <a:pPr lvl="0">
              <a:buNone/>
            </a:pPr>
            <a:r>
              <a:rPr lang="it-IT" b="1">
                <a:solidFill>
                  <a:srgbClr val="000000"/>
                </a:solidFill>
                <a:latin typeface="Constantia" pitchFamily="18"/>
              </a:rPr>
              <a:t>1987: </a:t>
            </a:r>
            <a:r>
              <a:rPr lang="it-IT" b="1">
                <a:solidFill>
                  <a:srgbClr val="000000"/>
                </a:solidFill>
                <a:latin typeface="Mongolian Baiti" pitchFamily="66"/>
              </a:rPr>
              <a:t>premio Pirandello</a:t>
            </a:r>
          </a:p>
          <a:p>
            <a:pPr lvl="0">
              <a:buNone/>
            </a:pPr>
            <a:r>
              <a:rPr lang="it-IT" b="1">
                <a:solidFill>
                  <a:srgbClr val="000000"/>
                </a:solidFill>
                <a:latin typeface="Constantia" pitchFamily="18"/>
              </a:rPr>
              <a:t>1992: </a:t>
            </a:r>
            <a:r>
              <a:rPr lang="it-IT" b="1">
                <a:solidFill>
                  <a:srgbClr val="000000"/>
                </a:solidFill>
                <a:latin typeface="Mongolian Baiti" pitchFamily="66"/>
              </a:rPr>
              <a:t>premio Feltrinelli per la sua carriera</a:t>
            </a:r>
          </a:p>
          <a:p>
            <a:pPr lvl="0">
              <a:buNone/>
            </a:pPr>
            <a:endParaRPr lang="it-IT" sz="2200">
              <a:latin typeface="Javanese Text" pitchFamily="2"/>
            </a:endParaRPr>
          </a:p>
          <a:p>
            <a:pPr lvl="0">
              <a:buNone/>
            </a:pPr>
            <a:endParaRPr lang="it-IT" sz="2200"/>
          </a:p>
          <a:p>
            <a:pPr lvl="0">
              <a:buNone/>
            </a:pPr>
            <a:r>
              <a:rPr lang="it-IT" sz="2200"/>
              <a:t> </a:t>
            </a:r>
          </a:p>
          <a:p>
            <a:pPr lvl="0">
              <a:buNone/>
            </a:pPr>
            <a:endParaRPr lang="it-IT" sz="2200"/>
          </a:p>
        </p:txBody>
      </p:sp>
      <p:sp>
        <p:nvSpPr>
          <p:cNvPr id="3" name="Titolo 2"/>
          <p:cNvSpPr txBox="1">
            <a:spLocks noGrp="1"/>
          </p:cNvSpPr>
          <p:nvPr>
            <p:ph type="title" idx="4294967295"/>
          </p:nvPr>
        </p:nvSpPr>
        <p:spPr>
          <a:xfrm>
            <a:off x="360359" y="735840"/>
            <a:ext cx="9071640" cy="1352160"/>
          </a:xfrm>
        </p:spPr>
        <p:txBody>
          <a:bodyPr>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buNone/>
            </a:pPr>
            <a:r>
              <a:rPr lang="it-IT" sz="6600" b="1">
                <a:solidFill>
                  <a:srgbClr val="000000"/>
                </a:solidFill>
                <a:latin typeface="MV Boli" pitchFamily="18"/>
              </a:rPr>
              <a:t>Riconoscimenti</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143768" y="35421"/>
            <a:ext cx="2254143" cy="769441"/>
          </a:xfrm>
          <a:prstGeom prst="rect">
            <a:avLst/>
          </a:prstGeom>
        </p:spPr>
        <p:txBody>
          <a:bodyPr wrap="none">
            <a:spAutoFit/>
          </a:bodyPr>
          <a:lstStyle/>
          <a:p>
            <a:r>
              <a:rPr lang="it-IT" sz="4400" dirty="0">
                <a:solidFill>
                  <a:prstClr val="black"/>
                </a:solidFill>
                <a:effectLst>
                  <a:outerShdw blurRad="38100" dist="38100" dir="2700000" algn="tl">
                    <a:srgbClr val="000000">
                      <a:alpha val="43137"/>
                    </a:srgbClr>
                  </a:outerShdw>
                </a:effectLst>
                <a:latin typeface="Baskerville Old Face" pitchFamily="18" charset="0"/>
                <a:ea typeface="+mj-ea"/>
                <a:cs typeface="+mj-cs"/>
              </a:rPr>
              <a:t>Curiosità</a:t>
            </a:r>
            <a:endParaRPr lang="it-IT" dirty="0"/>
          </a:p>
        </p:txBody>
      </p:sp>
      <p:sp>
        <p:nvSpPr>
          <p:cNvPr id="3" name="Rettangolo 2"/>
          <p:cNvSpPr/>
          <p:nvPr/>
        </p:nvSpPr>
        <p:spPr>
          <a:xfrm>
            <a:off x="215777" y="683493"/>
            <a:ext cx="5328592" cy="6734151"/>
          </a:xfrm>
          <a:prstGeom prst="rect">
            <a:avLst/>
          </a:prstGeom>
        </p:spPr>
        <p:txBody>
          <a:bodyPr wrap="square">
            <a:spAutoFit/>
          </a:bodyPr>
          <a:lstStyle/>
          <a:p>
            <a:pPr marL="342900" lvl="0" indent="-342900" algn="just">
              <a:spcBef>
                <a:spcPct val="20000"/>
              </a:spcBef>
              <a:buFont typeface="Wingdings" pitchFamily="2" charset="2"/>
              <a:buChar char="Ø"/>
            </a:pPr>
            <a:r>
              <a:rPr lang="it-IT" sz="2600" b="1" dirty="0">
                <a:solidFill>
                  <a:prstClr val="black"/>
                </a:solidFill>
                <a:latin typeface="Baskerville Old Face" pitchFamily="18" charset="0"/>
              </a:rPr>
              <a:t>Bassani probabilmente si ispirò ad una famiglia ferrarese, la famiglia Magrini.</a:t>
            </a:r>
          </a:p>
          <a:p>
            <a:pPr marL="342900" lvl="0" indent="-342900" algn="just">
              <a:spcBef>
                <a:spcPct val="20000"/>
              </a:spcBef>
              <a:buFont typeface="Wingdings" pitchFamily="2" charset="2"/>
              <a:buChar char="Ø"/>
            </a:pPr>
            <a:r>
              <a:rPr lang="it-IT" sz="2600" b="1" dirty="0">
                <a:solidFill>
                  <a:prstClr val="black"/>
                </a:solidFill>
                <a:latin typeface="Baskerville Old Face" pitchFamily="18" charset="0"/>
              </a:rPr>
              <a:t>Si ispirò al Giardino di Ninfa (30 ettari) e all’orto botanico di Roma.</a:t>
            </a:r>
          </a:p>
          <a:p>
            <a:pPr marL="342900" lvl="0" indent="-342900" algn="just">
              <a:spcBef>
                <a:spcPct val="20000"/>
              </a:spcBef>
              <a:buFont typeface="Wingdings" pitchFamily="2" charset="2"/>
              <a:buChar char="Ø"/>
            </a:pPr>
            <a:r>
              <a:rPr lang="it-IT" sz="2600" b="1" dirty="0">
                <a:solidFill>
                  <a:prstClr val="black"/>
                </a:solidFill>
                <a:latin typeface="Baskerville Old Face" pitchFamily="18" charset="0"/>
              </a:rPr>
              <a:t>Nelle Pagine del romanzo Bassani parlava spesso della Biblioteca Ariostea, perché spesso andava lì a studiare, anche se fu cacciato perché era ebreo.</a:t>
            </a:r>
          </a:p>
          <a:p>
            <a:pPr marL="342900" lvl="0" indent="-342900" algn="just">
              <a:spcBef>
                <a:spcPct val="20000"/>
              </a:spcBef>
              <a:buFont typeface="Wingdings" pitchFamily="2" charset="2"/>
              <a:buChar char="Ø"/>
            </a:pPr>
            <a:r>
              <a:rPr lang="it-IT" sz="2600" b="1" dirty="0">
                <a:solidFill>
                  <a:prstClr val="black"/>
                </a:solidFill>
                <a:latin typeface="Baskerville Old Face" pitchFamily="18" charset="0"/>
              </a:rPr>
              <a:t>Il manoscritto, Giorgio lo aveva donato alla contessa veneziana, Teresa </a:t>
            </a:r>
            <a:r>
              <a:rPr lang="it-IT" sz="2600" b="1" dirty="0" err="1">
                <a:solidFill>
                  <a:prstClr val="black"/>
                </a:solidFill>
                <a:latin typeface="Baskerville Old Face" pitchFamily="18" charset="0"/>
              </a:rPr>
              <a:t>Foscari</a:t>
            </a:r>
            <a:r>
              <a:rPr lang="it-IT" sz="2600" b="1" dirty="0">
                <a:solidFill>
                  <a:prstClr val="black"/>
                </a:solidFill>
                <a:latin typeface="Baskerville Old Face" pitchFamily="18" charset="0"/>
              </a:rPr>
              <a:t>, che a sua volta poi, lo donò alla Biblioteca Ariostea.</a:t>
            </a:r>
          </a:p>
        </p:txBody>
      </p:sp>
    </p:spTree>
    <p:extLst>
      <p:ext uri="{BB962C8B-B14F-4D97-AF65-F5344CB8AC3E}">
        <p14:creationId xmlns:p14="http://schemas.microsoft.com/office/powerpoint/2010/main" val="33976474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theme/theme1.xml><?xml version="1.0" encoding="utf-8"?>
<a:theme xmlns:a="http://schemas.openxmlformats.org/drawingml/2006/main" name="Predefinito">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293</TotalTime>
  <Words>1091</Words>
  <Application>Microsoft Office PowerPoint</Application>
  <PresentationFormat>Personalizzato</PresentationFormat>
  <Paragraphs>107</Paragraphs>
  <Slides>13</Slides>
  <Notes>12</Notes>
  <HiddenSlides>0</HiddenSlides>
  <MMClips>0</MMClips>
  <ScaleCrop>false</ScaleCrop>
  <HeadingPairs>
    <vt:vector size="4" baseType="variant">
      <vt:variant>
        <vt:lpstr>Tema</vt:lpstr>
      </vt:variant>
      <vt:variant>
        <vt:i4>1</vt:i4>
      </vt:variant>
      <vt:variant>
        <vt:lpstr>Titoli diapositive</vt:lpstr>
      </vt:variant>
      <vt:variant>
        <vt:i4>13</vt:i4>
      </vt:variant>
    </vt:vector>
  </HeadingPairs>
  <TitlesOfParts>
    <vt:vector size="14" baseType="lpstr">
      <vt:lpstr>Predefinito</vt:lpstr>
      <vt:lpstr>GIORGIO BASSANI </vt:lpstr>
      <vt:lpstr>Giorgio Bassani</vt:lpstr>
      <vt:lpstr>Presentazione standard di PowerPoint</vt:lpstr>
      <vt:lpstr>Presentazione standard di PowerPoint</vt:lpstr>
      <vt:lpstr>Presentazione standard di PowerPoint</vt:lpstr>
      <vt:lpstr>Il giardino dei Finzi-Contini</vt:lpstr>
      <vt:lpstr>Trama</vt:lpstr>
      <vt:lpstr>Riconoscimenti</vt:lpstr>
      <vt:lpstr>Presentazione standard di PowerPoint</vt:lpstr>
      <vt:lpstr>Le leggi razziali</vt:lpstr>
      <vt:lpstr>Presentazione standard di PowerPoint</vt:lpstr>
      <vt:lpstr>COMMENTI</vt:lpstr>
      <vt:lpstr>Gruppo</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GIORGIO BASSANI</dc:title>
  <dc:creator>Massimo Smolari</dc:creator>
  <cp:lastModifiedBy>dar</cp:lastModifiedBy>
  <cp:revision>19</cp:revision>
  <dcterms:created xsi:type="dcterms:W3CDTF">2017-03-05T13:30:50Z</dcterms:created>
  <dcterms:modified xsi:type="dcterms:W3CDTF">2017-05-04T17:24:07Z</dcterms:modified>
</cp:coreProperties>
</file>